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7"/>
  </p:notesMasterIdLst>
  <p:sldIdLst>
    <p:sldId id="256" r:id="rId2"/>
    <p:sldId id="259" r:id="rId3"/>
    <p:sldId id="258" r:id="rId4"/>
    <p:sldId id="260" r:id="rId5"/>
    <p:sldId id="261" r:id="rId6"/>
    <p:sldId id="262" r:id="rId7"/>
    <p:sldId id="313" r:id="rId8"/>
    <p:sldId id="312" r:id="rId9"/>
    <p:sldId id="263" r:id="rId10"/>
    <p:sldId id="314" r:id="rId11"/>
    <p:sldId id="315" r:id="rId12"/>
    <p:sldId id="316" r:id="rId13"/>
    <p:sldId id="317" r:id="rId14"/>
    <p:sldId id="270" r:id="rId15"/>
    <p:sldId id="318" r:id="rId16"/>
    <p:sldId id="321" r:id="rId17"/>
    <p:sldId id="264" r:id="rId18"/>
    <p:sldId id="320" r:id="rId19"/>
    <p:sldId id="324" r:id="rId20"/>
    <p:sldId id="325" r:id="rId21"/>
    <p:sldId id="326" r:id="rId22"/>
    <p:sldId id="323" r:id="rId23"/>
    <p:sldId id="328" r:id="rId24"/>
    <p:sldId id="329" r:id="rId25"/>
    <p:sldId id="265" r:id="rId26"/>
    <p:sldId id="330" r:id="rId27"/>
    <p:sldId id="266" r:id="rId28"/>
    <p:sldId id="331" r:id="rId29"/>
    <p:sldId id="273" r:id="rId30"/>
    <p:sldId id="332" r:id="rId31"/>
    <p:sldId id="338" r:id="rId32"/>
    <p:sldId id="337" r:id="rId33"/>
    <p:sldId id="334" r:id="rId34"/>
    <p:sldId id="339" r:id="rId35"/>
    <p:sldId id="267" r:id="rId36"/>
  </p:sldIdLst>
  <p:sldSz cx="9144000" cy="5143500" type="screen16x9"/>
  <p:notesSz cx="6858000" cy="9144000"/>
  <p:embeddedFontLst>
    <p:embeddedFont>
      <p:font typeface="Alata" panose="020B0604020202020204" charset="0"/>
      <p:regular r:id="rId38"/>
    </p:embeddedFont>
    <p:embeddedFont>
      <p:font typeface="Anaheim" panose="020B0604020202020204" charset="0"/>
      <p:regular r:id="rId38"/>
    </p:embeddedFont>
    <p:embeddedFont>
      <p:font typeface="Bebas Neue" panose="020B0606020202050201" pitchFamily="34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Lexend Deca" panose="020B0604020202020204" charset="0"/>
      <p:regular r:id="rId38"/>
      <p:bold r:id="rId38"/>
    </p:embeddedFont>
    <p:embeddedFont>
      <p:font typeface="Lexend Deca Light" panose="020B0604020202020204" charset="0"/>
      <p:regular r:id="rId41"/>
      <p:bold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50105-E5F5-4566-9D3A-FB117369CB6C}" v="1196" dt="2024-02-19T23:09:54.566"/>
    <p1510:client id="{9770E48C-A305-4649-ACF9-BC6565B53EF6}" v="882" dt="2024-02-19T18:54:24.134"/>
  </p1510:revLst>
</p1510:revInfo>
</file>

<file path=ppt/tableStyles.xml><?xml version="1.0" encoding="utf-8"?>
<a:tblStyleLst xmlns:a="http://schemas.openxmlformats.org/drawingml/2006/main" def="{8ADC6E39-F93A-446F-9A77-26E2CC37045B}">
  <a:tblStyle styleId="{8ADC6E39-F93A-446F-9A77-26E2CC370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7226E3-2486-4748-A0AA-FC24C61B25C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7814" autoAdjust="0"/>
  </p:normalViewPr>
  <p:slideViewPr>
    <p:cSldViewPr snapToGrid="0">
      <p:cViewPr varScale="1">
        <p:scale>
          <a:sx n="81" d="100"/>
          <a:sy n="81" d="100"/>
        </p:scale>
        <p:origin x="138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go Tobio Souto" userId="74b6cc01-1329-4698-85d4-5fe8ee263c57" providerId="ADAL" clId="{9770E48C-A305-4649-ACF9-BC6565B53EF6}"/>
    <pc:docChg chg="undo redo custSel delSld modSld delMainMaster">
      <pc:chgData name="Yago Tobio Souto" userId="74b6cc01-1329-4698-85d4-5fe8ee263c57" providerId="ADAL" clId="{9770E48C-A305-4649-ACF9-BC6565B53EF6}" dt="2024-02-19T18:54:24.134" v="880" actId="1076"/>
      <pc:docMkLst>
        <pc:docMk/>
      </pc:docMkLst>
      <pc:sldChg chg="modSp mod">
        <pc:chgData name="Yago Tobio Souto" userId="74b6cc01-1329-4698-85d4-5fe8ee263c57" providerId="ADAL" clId="{9770E48C-A305-4649-ACF9-BC6565B53EF6}" dt="2024-02-19T16:50:54.864" v="114" actId="404"/>
        <pc:sldMkLst>
          <pc:docMk/>
          <pc:sldMk cId="0" sldId="256"/>
        </pc:sldMkLst>
        <pc:spChg chg="mod">
          <ac:chgData name="Yago Tobio Souto" userId="74b6cc01-1329-4698-85d4-5fe8ee263c57" providerId="ADAL" clId="{9770E48C-A305-4649-ACF9-BC6565B53EF6}" dt="2024-02-19T16:50:54.864" v="114" actId="404"/>
          <ac:spMkLst>
            <pc:docMk/>
            <pc:sldMk cId="0" sldId="256"/>
            <ac:spMk id="233" creationId="{00000000-0000-0000-0000-000000000000}"/>
          </ac:spMkLst>
        </pc:spChg>
        <pc:spChg chg="mod">
          <ac:chgData name="Yago Tobio Souto" userId="74b6cc01-1329-4698-85d4-5fe8ee263c57" providerId="ADAL" clId="{9770E48C-A305-4649-ACF9-BC6565B53EF6}" dt="2024-02-19T16:37:55.995" v="54" actId="20577"/>
          <ac:spMkLst>
            <pc:docMk/>
            <pc:sldMk cId="0" sldId="256"/>
            <ac:spMk id="234" creationId="{00000000-0000-0000-0000-000000000000}"/>
          </ac:spMkLst>
        </pc:spChg>
      </pc:sldChg>
      <pc:sldChg chg="addSp delSp modSp mod">
        <pc:chgData name="Yago Tobio Souto" userId="74b6cc01-1329-4698-85d4-5fe8ee263c57" providerId="ADAL" clId="{9770E48C-A305-4649-ACF9-BC6565B53EF6}" dt="2024-02-19T16:38:41.881" v="63"/>
        <pc:sldMkLst>
          <pc:docMk/>
          <pc:sldMk cId="0" sldId="258"/>
        </pc:sldMkLst>
        <pc:spChg chg="add del mod">
          <ac:chgData name="Yago Tobio Souto" userId="74b6cc01-1329-4698-85d4-5fe8ee263c57" providerId="ADAL" clId="{9770E48C-A305-4649-ACF9-BC6565B53EF6}" dt="2024-02-19T16:38:41.881" v="63"/>
          <ac:spMkLst>
            <pc:docMk/>
            <pc:sldMk cId="0" sldId="258"/>
            <ac:spMk id="2" creationId="{81A693CA-17BD-73C2-D809-5ED56463CD08}"/>
          </ac:spMkLst>
        </pc:spChg>
        <pc:spChg chg="mod">
          <ac:chgData name="Yago Tobio Souto" userId="74b6cc01-1329-4698-85d4-5fe8ee263c57" providerId="ADAL" clId="{9770E48C-A305-4649-ACF9-BC6565B53EF6}" dt="2024-02-19T16:38:40.231" v="61" actId="1076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Yago Tobio Souto" userId="74b6cc01-1329-4698-85d4-5fe8ee263c57" providerId="ADAL" clId="{9770E48C-A305-4649-ACF9-BC6565B53EF6}" dt="2024-02-19T16:38:29.257" v="60" actId="122"/>
          <ac:spMkLst>
            <pc:docMk/>
            <pc:sldMk cId="0" sldId="258"/>
            <ac:spMk id="266" creationId="{00000000-0000-0000-0000-000000000000}"/>
          </ac:spMkLst>
        </pc:spChg>
      </pc:sldChg>
      <pc:sldChg chg="modSp mod">
        <pc:chgData name="Yago Tobio Souto" userId="74b6cc01-1329-4698-85d4-5fe8ee263c57" providerId="ADAL" clId="{9770E48C-A305-4649-ACF9-BC6565B53EF6}" dt="2024-02-19T16:38:51.216" v="65" actId="1076"/>
        <pc:sldMkLst>
          <pc:docMk/>
          <pc:sldMk cId="0" sldId="260"/>
        </pc:sldMkLst>
        <pc:spChg chg="mod">
          <ac:chgData name="Yago Tobio Souto" userId="74b6cc01-1329-4698-85d4-5fe8ee263c57" providerId="ADAL" clId="{9770E48C-A305-4649-ACF9-BC6565B53EF6}" dt="2024-02-19T16:38:51.216" v="65" actId="1076"/>
          <ac:spMkLst>
            <pc:docMk/>
            <pc:sldMk cId="0" sldId="260"/>
            <ac:spMk id="284" creationId="{00000000-0000-0000-0000-000000000000}"/>
          </ac:spMkLst>
        </pc:spChg>
      </pc:sldChg>
      <pc:sldChg chg="modSp mod">
        <pc:chgData name="Yago Tobio Souto" userId="74b6cc01-1329-4698-85d4-5fe8ee263c57" providerId="ADAL" clId="{9770E48C-A305-4649-ACF9-BC6565B53EF6}" dt="2024-02-19T16:39:08.716" v="66" actId="20577"/>
        <pc:sldMkLst>
          <pc:docMk/>
          <pc:sldMk cId="0" sldId="262"/>
        </pc:sldMkLst>
        <pc:spChg chg="mod">
          <ac:chgData name="Yago Tobio Souto" userId="74b6cc01-1329-4698-85d4-5fe8ee263c57" providerId="ADAL" clId="{9770E48C-A305-4649-ACF9-BC6565B53EF6}" dt="2024-02-19T16:39:08.716" v="66" actId="20577"/>
          <ac:spMkLst>
            <pc:docMk/>
            <pc:sldMk cId="0" sldId="262"/>
            <ac:spMk id="303" creationId="{00000000-0000-0000-0000-000000000000}"/>
          </ac:spMkLst>
        </pc:spChg>
      </pc:sldChg>
      <pc:sldChg chg="modSp mod">
        <pc:chgData name="Yago Tobio Souto" userId="74b6cc01-1329-4698-85d4-5fe8ee263c57" providerId="ADAL" clId="{9770E48C-A305-4649-ACF9-BC6565B53EF6}" dt="2024-02-19T18:54:24.134" v="880" actId="1076"/>
        <pc:sldMkLst>
          <pc:docMk/>
          <pc:sldMk cId="0" sldId="269"/>
        </pc:sldMkLst>
        <pc:picChg chg="mod">
          <ac:chgData name="Yago Tobio Souto" userId="74b6cc01-1329-4698-85d4-5fe8ee263c57" providerId="ADAL" clId="{9770E48C-A305-4649-ACF9-BC6565B53EF6}" dt="2024-02-19T18:54:24.134" v="880" actId="1076"/>
          <ac:picMkLst>
            <pc:docMk/>
            <pc:sldMk cId="0" sldId="269"/>
            <ac:picMk id="436" creationId="{00000000-0000-0000-0000-000000000000}"/>
          </ac:picMkLst>
        </pc:picChg>
      </pc:sldChg>
      <pc:sldChg chg="del">
        <pc:chgData name="Yago Tobio Souto" userId="74b6cc01-1329-4698-85d4-5fe8ee263c57" providerId="ADAL" clId="{9770E48C-A305-4649-ACF9-BC6565B53EF6}" dt="2024-02-19T18:54:20.900" v="876" actId="2696"/>
        <pc:sldMkLst>
          <pc:docMk/>
          <pc:sldMk cId="0" sldId="271"/>
        </pc:sldMkLst>
      </pc:sldChg>
      <pc:sldChg chg="del">
        <pc:chgData name="Yago Tobio Souto" userId="74b6cc01-1329-4698-85d4-5fe8ee263c57" providerId="ADAL" clId="{9770E48C-A305-4649-ACF9-BC6565B53EF6}" dt="2024-02-19T18:54:20.905" v="878" actId="2696"/>
        <pc:sldMkLst>
          <pc:docMk/>
          <pc:sldMk cId="0" sldId="272"/>
        </pc:sldMkLst>
      </pc:sldChg>
      <pc:sldChg chg="del">
        <pc:chgData name="Yago Tobio Souto" userId="74b6cc01-1329-4698-85d4-5fe8ee263c57" providerId="ADAL" clId="{9770E48C-A305-4649-ACF9-BC6565B53EF6}" dt="2024-02-19T18:54:20.722" v="849" actId="2696"/>
        <pc:sldMkLst>
          <pc:docMk/>
          <pc:sldMk cId="0" sldId="274"/>
        </pc:sldMkLst>
      </pc:sldChg>
      <pc:sldChg chg="del">
        <pc:chgData name="Yago Tobio Souto" userId="74b6cc01-1329-4698-85d4-5fe8ee263c57" providerId="ADAL" clId="{9770E48C-A305-4649-ACF9-BC6565B53EF6}" dt="2024-02-19T18:54:20.516" v="832" actId="2696"/>
        <pc:sldMkLst>
          <pc:docMk/>
          <pc:sldMk cId="0" sldId="275"/>
        </pc:sldMkLst>
      </pc:sldChg>
      <pc:sldChg chg="del">
        <pc:chgData name="Yago Tobio Souto" userId="74b6cc01-1329-4698-85d4-5fe8ee263c57" providerId="ADAL" clId="{9770E48C-A305-4649-ACF9-BC6565B53EF6}" dt="2024-02-19T18:54:20.691" v="841" actId="2696"/>
        <pc:sldMkLst>
          <pc:docMk/>
          <pc:sldMk cId="0" sldId="276"/>
        </pc:sldMkLst>
      </pc:sldChg>
      <pc:sldChg chg="del">
        <pc:chgData name="Yago Tobio Souto" userId="74b6cc01-1329-4698-85d4-5fe8ee263c57" providerId="ADAL" clId="{9770E48C-A305-4649-ACF9-BC6565B53EF6}" dt="2024-02-19T18:54:20.866" v="869" actId="2696"/>
        <pc:sldMkLst>
          <pc:docMk/>
          <pc:sldMk cId="0" sldId="277"/>
        </pc:sldMkLst>
      </pc:sldChg>
      <pc:sldChg chg="del">
        <pc:chgData name="Yago Tobio Souto" userId="74b6cc01-1329-4698-85d4-5fe8ee263c57" providerId="ADAL" clId="{9770E48C-A305-4649-ACF9-BC6565B53EF6}" dt="2024-02-19T18:54:20.491" v="829" actId="2696"/>
        <pc:sldMkLst>
          <pc:docMk/>
          <pc:sldMk cId="0" sldId="278"/>
        </pc:sldMkLst>
      </pc:sldChg>
      <pc:sldChg chg="del">
        <pc:chgData name="Yago Tobio Souto" userId="74b6cc01-1329-4698-85d4-5fe8ee263c57" providerId="ADAL" clId="{9770E48C-A305-4649-ACF9-BC6565B53EF6}" dt="2024-02-19T18:54:20.728" v="852" actId="2696"/>
        <pc:sldMkLst>
          <pc:docMk/>
          <pc:sldMk cId="0" sldId="279"/>
        </pc:sldMkLst>
      </pc:sldChg>
      <pc:sldChg chg="del">
        <pc:chgData name="Yago Tobio Souto" userId="74b6cc01-1329-4698-85d4-5fe8ee263c57" providerId="ADAL" clId="{9770E48C-A305-4649-ACF9-BC6565B53EF6}" dt="2024-02-19T18:54:20.804" v="860" actId="2696"/>
        <pc:sldMkLst>
          <pc:docMk/>
          <pc:sldMk cId="0" sldId="280"/>
        </pc:sldMkLst>
      </pc:sldChg>
      <pc:sldChg chg="del">
        <pc:chgData name="Yago Tobio Souto" userId="74b6cc01-1329-4698-85d4-5fe8ee263c57" providerId="ADAL" clId="{9770E48C-A305-4649-ACF9-BC6565B53EF6}" dt="2024-02-19T18:54:20.529" v="836" actId="2696"/>
        <pc:sldMkLst>
          <pc:docMk/>
          <pc:sldMk cId="0" sldId="281"/>
        </pc:sldMkLst>
      </pc:sldChg>
      <pc:sldChg chg="del">
        <pc:chgData name="Yago Tobio Souto" userId="74b6cc01-1329-4698-85d4-5fe8ee263c57" providerId="ADAL" clId="{9770E48C-A305-4649-ACF9-BC6565B53EF6}" dt="2024-02-19T18:54:20.545" v="838" actId="2696"/>
        <pc:sldMkLst>
          <pc:docMk/>
          <pc:sldMk cId="0" sldId="282"/>
        </pc:sldMkLst>
      </pc:sldChg>
      <pc:sldChg chg="del">
        <pc:chgData name="Yago Tobio Souto" userId="74b6cc01-1329-4698-85d4-5fe8ee263c57" providerId="ADAL" clId="{9770E48C-A305-4649-ACF9-BC6565B53EF6}" dt="2024-02-19T18:54:20.486" v="828" actId="2696"/>
        <pc:sldMkLst>
          <pc:docMk/>
          <pc:sldMk cId="0" sldId="283"/>
        </pc:sldMkLst>
      </pc:sldChg>
      <pc:sldChg chg="del">
        <pc:chgData name="Yago Tobio Souto" userId="74b6cc01-1329-4698-85d4-5fe8ee263c57" providerId="ADAL" clId="{9770E48C-A305-4649-ACF9-BC6565B53EF6}" dt="2024-02-19T18:54:20.720" v="848" actId="2696"/>
        <pc:sldMkLst>
          <pc:docMk/>
          <pc:sldMk cId="0" sldId="284"/>
        </pc:sldMkLst>
      </pc:sldChg>
      <pc:sldChg chg="del">
        <pc:chgData name="Yago Tobio Souto" userId="74b6cc01-1329-4698-85d4-5fe8ee263c57" providerId="ADAL" clId="{9770E48C-A305-4649-ACF9-BC6565B53EF6}" dt="2024-02-19T18:54:20.858" v="867" actId="2696"/>
        <pc:sldMkLst>
          <pc:docMk/>
          <pc:sldMk cId="0" sldId="285"/>
        </pc:sldMkLst>
      </pc:sldChg>
      <pc:sldChg chg="del">
        <pc:chgData name="Yago Tobio Souto" userId="74b6cc01-1329-4698-85d4-5fe8ee263c57" providerId="ADAL" clId="{9770E48C-A305-4649-ACF9-BC6565B53EF6}" dt="2024-02-19T18:54:20.513" v="831" actId="2696"/>
        <pc:sldMkLst>
          <pc:docMk/>
          <pc:sldMk cId="0" sldId="286"/>
        </pc:sldMkLst>
      </pc:sldChg>
      <pc:sldChg chg="del">
        <pc:chgData name="Yago Tobio Souto" userId="74b6cc01-1329-4698-85d4-5fe8ee263c57" providerId="ADAL" clId="{9770E48C-A305-4649-ACF9-BC6565B53EF6}" dt="2024-02-19T18:54:20.807" v="861" actId="2696"/>
        <pc:sldMkLst>
          <pc:docMk/>
          <pc:sldMk cId="0" sldId="287"/>
        </pc:sldMkLst>
      </pc:sldChg>
      <pc:sldChg chg="del">
        <pc:chgData name="Yago Tobio Souto" userId="74b6cc01-1329-4698-85d4-5fe8ee263c57" providerId="ADAL" clId="{9770E48C-A305-4649-ACF9-BC6565B53EF6}" dt="2024-02-19T18:54:20.699" v="845" actId="2696"/>
        <pc:sldMkLst>
          <pc:docMk/>
          <pc:sldMk cId="0" sldId="288"/>
        </pc:sldMkLst>
      </pc:sldChg>
      <pc:sldChg chg="del">
        <pc:chgData name="Yago Tobio Souto" userId="74b6cc01-1329-4698-85d4-5fe8ee263c57" providerId="ADAL" clId="{9770E48C-A305-4649-ACF9-BC6565B53EF6}" dt="2024-02-19T18:54:20.769" v="856" actId="2696"/>
        <pc:sldMkLst>
          <pc:docMk/>
          <pc:sldMk cId="0" sldId="289"/>
        </pc:sldMkLst>
      </pc:sldChg>
      <pc:sldChg chg="del">
        <pc:chgData name="Yago Tobio Souto" userId="74b6cc01-1329-4698-85d4-5fe8ee263c57" providerId="ADAL" clId="{9770E48C-A305-4649-ACF9-BC6565B53EF6}" dt="2024-02-19T18:54:20.810" v="863" actId="2696"/>
        <pc:sldMkLst>
          <pc:docMk/>
          <pc:sldMk cId="0" sldId="290"/>
        </pc:sldMkLst>
      </pc:sldChg>
      <pc:sldChg chg="del">
        <pc:chgData name="Yago Tobio Souto" userId="74b6cc01-1329-4698-85d4-5fe8ee263c57" providerId="ADAL" clId="{9770E48C-A305-4649-ACF9-BC6565B53EF6}" dt="2024-02-19T18:54:20.458" v="826" actId="2696"/>
        <pc:sldMkLst>
          <pc:docMk/>
          <pc:sldMk cId="0" sldId="291"/>
        </pc:sldMkLst>
      </pc:sldChg>
      <pc:sldChg chg="del">
        <pc:chgData name="Yago Tobio Souto" userId="74b6cc01-1329-4698-85d4-5fe8ee263c57" providerId="ADAL" clId="{9770E48C-A305-4649-ACF9-BC6565B53EF6}" dt="2024-02-19T18:54:20.694" v="843" actId="2696"/>
        <pc:sldMkLst>
          <pc:docMk/>
          <pc:sldMk cId="0" sldId="292"/>
        </pc:sldMkLst>
      </pc:sldChg>
      <pc:sldChg chg="del">
        <pc:chgData name="Yago Tobio Souto" userId="74b6cc01-1329-4698-85d4-5fe8ee263c57" providerId="ADAL" clId="{9770E48C-A305-4649-ACF9-BC6565B53EF6}" dt="2024-02-19T18:54:20.525" v="835" actId="2696"/>
        <pc:sldMkLst>
          <pc:docMk/>
          <pc:sldMk cId="0" sldId="293"/>
        </pc:sldMkLst>
      </pc:sldChg>
      <pc:sldChg chg="del">
        <pc:chgData name="Yago Tobio Souto" userId="74b6cc01-1329-4698-85d4-5fe8ee263c57" providerId="ADAL" clId="{9770E48C-A305-4649-ACF9-BC6565B53EF6}" dt="2024-02-19T18:54:20.725" v="851" actId="2696"/>
        <pc:sldMkLst>
          <pc:docMk/>
          <pc:sldMk cId="0" sldId="294"/>
        </pc:sldMkLst>
      </pc:sldChg>
      <pc:sldChg chg="del">
        <pc:chgData name="Yago Tobio Souto" userId="74b6cc01-1329-4698-85d4-5fe8ee263c57" providerId="ADAL" clId="{9770E48C-A305-4649-ACF9-BC6565B53EF6}" dt="2024-02-19T18:54:20.859" v="868" actId="2696"/>
        <pc:sldMkLst>
          <pc:docMk/>
          <pc:sldMk cId="0" sldId="295"/>
        </pc:sldMkLst>
      </pc:sldChg>
      <pc:sldChg chg="del">
        <pc:chgData name="Yago Tobio Souto" userId="74b6cc01-1329-4698-85d4-5fe8ee263c57" providerId="ADAL" clId="{9770E48C-A305-4649-ACF9-BC6565B53EF6}" dt="2024-02-19T18:54:20.521" v="834" actId="2696"/>
        <pc:sldMkLst>
          <pc:docMk/>
          <pc:sldMk cId="0" sldId="296"/>
        </pc:sldMkLst>
      </pc:sldChg>
      <pc:sldChg chg="del">
        <pc:chgData name="Yago Tobio Souto" userId="74b6cc01-1329-4698-85d4-5fe8ee263c57" providerId="ADAL" clId="{9770E48C-A305-4649-ACF9-BC6565B53EF6}" dt="2024-02-19T18:54:20.898" v="873" actId="2696"/>
        <pc:sldMkLst>
          <pc:docMk/>
          <pc:sldMk cId="0" sldId="297"/>
        </pc:sldMkLst>
      </pc:sldChg>
      <pc:sldChg chg="del">
        <pc:chgData name="Yago Tobio Souto" userId="74b6cc01-1329-4698-85d4-5fe8ee263c57" providerId="ADAL" clId="{9770E48C-A305-4649-ACF9-BC6565B53EF6}" dt="2024-02-19T18:54:20.822" v="865" actId="2696"/>
        <pc:sldMkLst>
          <pc:docMk/>
          <pc:sldMk cId="0" sldId="298"/>
        </pc:sldMkLst>
      </pc:sldChg>
      <pc:sldChg chg="del">
        <pc:chgData name="Yago Tobio Souto" userId="74b6cc01-1329-4698-85d4-5fe8ee263c57" providerId="ADAL" clId="{9770E48C-A305-4649-ACF9-BC6565B53EF6}" dt="2024-02-19T18:54:20.689" v="840" actId="2696"/>
        <pc:sldMkLst>
          <pc:docMk/>
          <pc:sldMk cId="0" sldId="299"/>
        </pc:sldMkLst>
      </pc:sldChg>
      <pc:sldChg chg="del">
        <pc:chgData name="Yago Tobio Souto" userId="74b6cc01-1329-4698-85d4-5fe8ee263c57" providerId="ADAL" clId="{9770E48C-A305-4649-ACF9-BC6565B53EF6}" dt="2024-02-19T18:54:20.783" v="858" actId="2696"/>
        <pc:sldMkLst>
          <pc:docMk/>
          <pc:sldMk cId="0" sldId="300"/>
        </pc:sldMkLst>
      </pc:sldChg>
      <pc:sldChg chg="del">
        <pc:chgData name="Yago Tobio Souto" userId="74b6cc01-1329-4698-85d4-5fe8ee263c57" providerId="ADAL" clId="{9770E48C-A305-4649-ACF9-BC6565B53EF6}" dt="2024-02-19T18:54:20.767" v="855" actId="2696"/>
        <pc:sldMkLst>
          <pc:docMk/>
          <pc:sldMk cId="0" sldId="301"/>
        </pc:sldMkLst>
      </pc:sldChg>
      <pc:sldChg chg="del">
        <pc:chgData name="Yago Tobio Souto" userId="74b6cc01-1329-4698-85d4-5fe8ee263c57" providerId="ADAL" clId="{9770E48C-A305-4649-ACF9-BC6565B53EF6}" dt="2024-02-19T18:54:20.509" v="830" actId="2696"/>
        <pc:sldMkLst>
          <pc:docMk/>
          <pc:sldMk cId="0" sldId="302"/>
        </pc:sldMkLst>
      </pc:sldChg>
      <pc:sldChg chg="del">
        <pc:chgData name="Yago Tobio Souto" userId="74b6cc01-1329-4698-85d4-5fe8ee263c57" providerId="ADAL" clId="{9770E48C-A305-4649-ACF9-BC6565B53EF6}" dt="2024-02-19T18:54:20.541" v="837" actId="2696"/>
        <pc:sldMkLst>
          <pc:docMk/>
          <pc:sldMk cId="0" sldId="303"/>
        </pc:sldMkLst>
      </pc:sldChg>
      <pc:sldChg chg="del">
        <pc:chgData name="Yago Tobio Souto" userId="74b6cc01-1329-4698-85d4-5fe8ee263c57" providerId="ADAL" clId="{9770E48C-A305-4649-ACF9-BC6565B53EF6}" dt="2024-02-19T18:54:20.802" v="859" actId="2696"/>
        <pc:sldMkLst>
          <pc:docMk/>
          <pc:sldMk cId="0" sldId="304"/>
        </pc:sldMkLst>
      </pc:sldChg>
      <pc:sldChg chg="del">
        <pc:chgData name="Yago Tobio Souto" userId="74b6cc01-1329-4698-85d4-5fe8ee263c57" providerId="ADAL" clId="{9770E48C-A305-4649-ACF9-BC6565B53EF6}" dt="2024-02-19T18:54:20.890" v="871" actId="2696"/>
        <pc:sldMkLst>
          <pc:docMk/>
          <pc:sldMk cId="0" sldId="305"/>
        </pc:sldMkLst>
      </pc:sldChg>
      <pc:sldChg chg="del">
        <pc:chgData name="Yago Tobio Souto" userId="74b6cc01-1329-4698-85d4-5fe8ee263c57" providerId="ADAL" clId="{9770E48C-A305-4649-ACF9-BC6565B53EF6}" dt="2024-02-19T18:54:20.482" v="827" actId="2696"/>
        <pc:sldMkLst>
          <pc:docMk/>
          <pc:sldMk cId="0" sldId="306"/>
        </pc:sldMkLst>
      </pc:sldChg>
      <pc:sldChg chg="del">
        <pc:chgData name="Yago Tobio Souto" userId="74b6cc01-1329-4698-85d4-5fe8ee263c57" providerId="ADAL" clId="{9770E48C-A305-4649-ACF9-BC6565B53EF6}" dt="2024-02-19T18:54:20.442" v="825" actId="2696"/>
        <pc:sldMkLst>
          <pc:docMk/>
          <pc:sldMk cId="0" sldId="307"/>
        </pc:sldMkLst>
      </pc:sldChg>
      <pc:sldChg chg="del">
        <pc:chgData name="Yago Tobio Souto" userId="74b6cc01-1329-4698-85d4-5fe8ee263c57" providerId="ADAL" clId="{9770E48C-A305-4649-ACF9-BC6565B53EF6}" dt="2024-02-19T18:54:20.856" v="866" actId="2696"/>
        <pc:sldMkLst>
          <pc:docMk/>
          <pc:sldMk cId="0" sldId="308"/>
        </pc:sldMkLst>
      </pc:sldChg>
      <pc:sldChg chg="del">
        <pc:chgData name="Yago Tobio Souto" userId="74b6cc01-1329-4698-85d4-5fe8ee263c57" providerId="ADAL" clId="{9770E48C-A305-4649-ACF9-BC6565B53EF6}" dt="2024-02-19T18:54:20.716" v="847" actId="2696"/>
        <pc:sldMkLst>
          <pc:docMk/>
          <pc:sldMk cId="0" sldId="309"/>
        </pc:sldMkLst>
      </pc:sldChg>
      <pc:sldChg chg="del">
        <pc:chgData name="Yago Tobio Souto" userId="74b6cc01-1329-4698-85d4-5fe8ee263c57" providerId="ADAL" clId="{9770E48C-A305-4649-ACF9-BC6565B53EF6}" dt="2024-02-19T18:54:20.758" v="854" actId="2696"/>
        <pc:sldMkLst>
          <pc:docMk/>
          <pc:sldMk cId="0" sldId="310"/>
        </pc:sldMkLst>
      </pc:sldChg>
      <pc:sldChg chg="del">
        <pc:chgData name="Yago Tobio Souto" userId="74b6cc01-1329-4698-85d4-5fe8ee263c57" providerId="ADAL" clId="{9770E48C-A305-4649-ACF9-BC6565B53EF6}" dt="2024-02-19T18:54:20.413" v="824" actId="2696"/>
        <pc:sldMkLst>
          <pc:docMk/>
          <pc:sldMk cId="0" sldId="311"/>
        </pc:sldMkLst>
      </pc:sldChg>
      <pc:sldChg chg="modSp mod">
        <pc:chgData name="Yago Tobio Souto" userId="74b6cc01-1329-4698-85d4-5fe8ee263c57" providerId="ADAL" clId="{9770E48C-A305-4649-ACF9-BC6565B53EF6}" dt="2024-02-19T17:14:20.420" v="117" actId="114"/>
        <pc:sldMkLst>
          <pc:docMk/>
          <pc:sldMk cId="1603353820" sldId="318"/>
        </pc:sldMkLst>
        <pc:spChg chg="mod">
          <ac:chgData name="Yago Tobio Souto" userId="74b6cc01-1329-4698-85d4-5fe8ee263c57" providerId="ADAL" clId="{9770E48C-A305-4649-ACF9-BC6565B53EF6}" dt="2024-02-19T17:14:20.420" v="117" actId="114"/>
          <ac:spMkLst>
            <pc:docMk/>
            <pc:sldMk cId="1603353820" sldId="318"/>
            <ac:spMk id="14" creationId="{92BFAE8C-A3B2-29F9-7845-A1C6CA5EE17E}"/>
          </ac:spMkLst>
        </pc:spChg>
      </pc:sldChg>
      <pc:sldChg chg="modSp mod">
        <pc:chgData name="Yago Tobio Souto" userId="74b6cc01-1329-4698-85d4-5fe8ee263c57" providerId="ADAL" clId="{9770E48C-A305-4649-ACF9-BC6565B53EF6}" dt="2024-02-19T17:16:07.288" v="170" actId="1076"/>
        <pc:sldMkLst>
          <pc:docMk/>
          <pc:sldMk cId="1233683511" sldId="320"/>
        </pc:sldMkLst>
        <pc:spChg chg="mod">
          <ac:chgData name="Yago Tobio Souto" userId="74b6cc01-1329-4698-85d4-5fe8ee263c57" providerId="ADAL" clId="{9770E48C-A305-4649-ACF9-BC6565B53EF6}" dt="2024-02-19T17:16:07.288" v="170" actId="1076"/>
          <ac:spMkLst>
            <pc:docMk/>
            <pc:sldMk cId="1233683511" sldId="320"/>
            <ac:spMk id="2" creationId="{BB0BC9B6-55C3-1449-6A8A-3487603523BA}"/>
          </ac:spMkLst>
        </pc:spChg>
      </pc:sldChg>
      <pc:sldChg chg="modSp mod">
        <pc:chgData name="Yago Tobio Souto" userId="74b6cc01-1329-4698-85d4-5fe8ee263c57" providerId="ADAL" clId="{9770E48C-A305-4649-ACF9-BC6565B53EF6}" dt="2024-02-19T17:15:16.824" v="165" actId="20577"/>
        <pc:sldMkLst>
          <pc:docMk/>
          <pc:sldMk cId="2205256813" sldId="321"/>
        </pc:sldMkLst>
        <pc:spChg chg="mod">
          <ac:chgData name="Yago Tobio Souto" userId="74b6cc01-1329-4698-85d4-5fe8ee263c57" providerId="ADAL" clId="{9770E48C-A305-4649-ACF9-BC6565B53EF6}" dt="2024-02-19T17:15:16.824" v="165" actId="20577"/>
          <ac:spMkLst>
            <pc:docMk/>
            <pc:sldMk cId="2205256813" sldId="321"/>
            <ac:spMk id="14" creationId="{92BFAE8C-A3B2-29F9-7845-A1C6CA5EE17E}"/>
          </ac:spMkLst>
        </pc:spChg>
      </pc:sldChg>
      <pc:sldChg chg="modSp mod">
        <pc:chgData name="Yago Tobio Souto" userId="74b6cc01-1329-4698-85d4-5fe8ee263c57" providerId="ADAL" clId="{9770E48C-A305-4649-ACF9-BC6565B53EF6}" dt="2024-02-19T17:16:54.063" v="192" actId="1076"/>
        <pc:sldMkLst>
          <pc:docMk/>
          <pc:sldMk cId="712058104" sldId="323"/>
        </pc:sldMkLst>
        <pc:spChg chg="mod">
          <ac:chgData name="Yago Tobio Souto" userId="74b6cc01-1329-4698-85d4-5fe8ee263c57" providerId="ADAL" clId="{9770E48C-A305-4649-ACF9-BC6565B53EF6}" dt="2024-02-19T17:16:54.063" v="192" actId="1076"/>
          <ac:spMkLst>
            <pc:docMk/>
            <pc:sldMk cId="712058104" sldId="323"/>
            <ac:spMk id="289" creationId="{00000000-0000-0000-0000-000000000000}"/>
          </ac:spMkLst>
        </pc:spChg>
      </pc:sldChg>
      <pc:sldChg chg="addSp delSp modSp mod">
        <pc:chgData name="Yago Tobio Souto" userId="74b6cc01-1329-4698-85d4-5fe8ee263c57" providerId="ADAL" clId="{9770E48C-A305-4649-ACF9-BC6565B53EF6}" dt="2024-02-19T18:32:21.608" v="823" actId="207"/>
        <pc:sldMkLst>
          <pc:docMk/>
          <pc:sldMk cId="3171942632" sldId="326"/>
        </pc:sldMkLst>
        <pc:spChg chg="mod">
          <ac:chgData name="Yago Tobio Souto" userId="74b6cc01-1329-4698-85d4-5fe8ee263c57" providerId="ADAL" clId="{9770E48C-A305-4649-ACF9-BC6565B53EF6}" dt="2024-02-19T18:32:21.608" v="823" actId="207"/>
          <ac:spMkLst>
            <pc:docMk/>
            <pc:sldMk cId="3171942632" sldId="326"/>
            <ac:spMk id="10" creationId="{9C54977D-8E7B-14F2-05CD-121F3FA1C592}"/>
          </ac:spMkLst>
        </pc:spChg>
        <pc:picChg chg="add mod">
          <ac:chgData name="Yago Tobio Souto" userId="74b6cc01-1329-4698-85d4-5fe8ee263c57" providerId="ADAL" clId="{9770E48C-A305-4649-ACF9-BC6565B53EF6}" dt="2024-02-19T18:28:48.592" v="783" actId="1076"/>
          <ac:picMkLst>
            <pc:docMk/>
            <pc:sldMk cId="3171942632" sldId="326"/>
            <ac:picMk id="3" creationId="{BF054313-99C8-314B-FC4F-7ACFF0C2074B}"/>
          </ac:picMkLst>
        </pc:picChg>
        <pc:picChg chg="add mod">
          <ac:chgData name="Yago Tobio Souto" userId="74b6cc01-1329-4698-85d4-5fe8ee263c57" providerId="ADAL" clId="{9770E48C-A305-4649-ACF9-BC6565B53EF6}" dt="2024-02-19T18:30:48.063" v="819" actId="1076"/>
          <ac:picMkLst>
            <pc:docMk/>
            <pc:sldMk cId="3171942632" sldId="326"/>
            <ac:picMk id="5" creationId="{2F114F5C-A58C-67B0-0DDD-FB56BB8DEF8C}"/>
          </ac:picMkLst>
        </pc:picChg>
        <pc:picChg chg="del">
          <ac:chgData name="Yago Tobio Souto" userId="74b6cc01-1329-4698-85d4-5fe8ee263c57" providerId="ADAL" clId="{9770E48C-A305-4649-ACF9-BC6565B53EF6}" dt="2024-02-19T18:28:20.701" v="778" actId="478"/>
          <ac:picMkLst>
            <pc:docMk/>
            <pc:sldMk cId="3171942632" sldId="326"/>
            <ac:picMk id="9" creationId="{6C0BA081-DD24-DBC1-20F8-2D85256EA5DD}"/>
          </ac:picMkLst>
        </pc:picChg>
      </pc:sldChg>
      <pc:sldChg chg="addSp delSp modSp mod">
        <pc:chgData name="Yago Tobio Souto" userId="74b6cc01-1329-4698-85d4-5fe8ee263c57" providerId="ADAL" clId="{9770E48C-A305-4649-ACF9-BC6565B53EF6}" dt="2024-02-19T17:16:50.902" v="190" actId="14100"/>
        <pc:sldMkLst>
          <pc:docMk/>
          <pc:sldMk cId="1724347148" sldId="328"/>
        </pc:sldMkLst>
        <pc:spChg chg="mod">
          <ac:chgData name="Yago Tobio Souto" userId="74b6cc01-1329-4698-85d4-5fe8ee263c57" providerId="ADAL" clId="{9770E48C-A305-4649-ACF9-BC6565B53EF6}" dt="2024-02-19T17:16:37.127" v="184" actId="20577"/>
          <ac:spMkLst>
            <pc:docMk/>
            <pc:sldMk cId="1724347148" sldId="328"/>
            <ac:spMk id="6" creationId="{E380B082-3D3A-C402-5C96-571430DCB995}"/>
          </ac:spMkLst>
        </pc:spChg>
        <pc:spChg chg="add del">
          <ac:chgData name="Yago Tobio Souto" userId="74b6cc01-1329-4698-85d4-5fe8ee263c57" providerId="ADAL" clId="{9770E48C-A305-4649-ACF9-BC6565B53EF6}" dt="2024-02-19T17:16:45.752" v="188" actId="478"/>
          <ac:spMkLst>
            <pc:docMk/>
            <pc:sldMk cId="1724347148" sldId="328"/>
            <ac:spMk id="428" creationId="{66245FEA-A5CE-5384-A648-C217AD1CA19E}"/>
          </ac:spMkLst>
        </pc:spChg>
        <pc:spChg chg="add del">
          <ac:chgData name="Yago Tobio Souto" userId="74b6cc01-1329-4698-85d4-5fe8ee263c57" providerId="ADAL" clId="{9770E48C-A305-4649-ACF9-BC6565B53EF6}" dt="2024-02-19T17:16:41.779" v="186" actId="478"/>
          <ac:spMkLst>
            <pc:docMk/>
            <pc:sldMk cId="1724347148" sldId="328"/>
            <ac:spMk id="429" creationId="{5674C0EF-0C60-23C6-5D6C-EDD8DC205093}"/>
          </ac:spMkLst>
        </pc:spChg>
        <pc:picChg chg="mod">
          <ac:chgData name="Yago Tobio Souto" userId="74b6cc01-1329-4698-85d4-5fe8ee263c57" providerId="ADAL" clId="{9770E48C-A305-4649-ACF9-BC6565B53EF6}" dt="2024-02-19T17:16:50.902" v="190" actId="14100"/>
          <ac:picMkLst>
            <pc:docMk/>
            <pc:sldMk cId="1724347148" sldId="328"/>
            <ac:picMk id="427" creationId="{CB061915-77CE-61D0-9019-013696637E1A}"/>
          </ac:picMkLst>
        </pc:picChg>
      </pc:sldChg>
      <pc:sldChg chg="modSp mod">
        <pc:chgData name="Yago Tobio Souto" userId="74b6cc01-1329-4698-85d4-5fe8ee263c57" providerId="ADAL" clId="{9770E48C-A305-4649-ACF9-BC6565B53EF6}" dt="2024-02-19T17:30:16.230" v="776" actId="20577"/>
        <pc:sldMkLst>
          <pc:docMk/>
          <pc:sldMk cId="666712156" sldId="329"/>
        </pc:sldMkLst>
        <pc:spChg chg="mod">
          <ac:chgData name="Yago Tobio Souto" userId="74b6cc01-1329-4698-85d4-5fe8ee263c57" providerId="ADAL" clId="{9770E48C-A305-4649-ACF9-BC6565B53EF6}" dt="2024-02-19T17:26:40.887" v="441" actId="14100"/>
          <ac:spMkLst>
            <pc:docMk/>
            <pc:sldMk cId="666712156" sldId="329"/>
            <ac:spMk id="400" creationId="{199F1BBD-66B1-8FF4-7778-26CACC0658B4}"/>
          </ac:spMkLst>
        </pc:spChg>
        <pc:spChg chg="mod">
          <ac:chgData name="Yago Tobio Souto" userId="74b6cc01-1329-4698-85d4-5fe8ee263c57" providerId="ADAL" clId="{9770E48C-A305-4649-ACF9-BC6565B53EF6}" dt="2024-02-19T17:30:16.230" v="776" actId="20577"/>
          <ac:spMkLst>
            <pc:docMk/>
            <pc:sldMk cId="666712156" sldId="329"/>
            <ac:spMk id="401" creationId="{C1696304-F1DC-D92F-A464-C843073A4601}"/>
          </ac:spMkLst>
        </pc:spChg>
        <pc:spChg chg="mod">
          <ac:chgData name="Yago Tobio Souto" userId="74b6cc01-1329-4698-85d4-5fe8ee263c57" providerId="ADAL" clId="{9770E48C-A305-4649-ACF9-BC6565B53EF6}" dt="2024-02-19T17:29:28.099" v="726" actId="20577"/>
          <ac:spMkLst>
            <pc:docMk/>
            <pc:sldMk cId="666712156" sldId="329"/>
            <ac:spMk id="403" creationId="{1F5D639D-C958-A134-EDF9-81BECB44B710}"/>
          </ac:spMkLst>
        </pc:spChg>
        <pc:spChg chg="mod">
          <ac:chgData name="Yago Tobio Souto" userId="74b6cc01-1329-4698-85d4-5fe8ee263c57" providerId="ADAL" clId="{9770E48C-A305-4649-ACF9-BC6565B53EF6}" dt="2024-02-19T17:17:51.652" v="198" actId="1076"/>
          <ac:spMkLst>
            <pc:docMk/>
            <pc:sldMk cId="666712156" sldId="329"/>
            <ac:spMk id="407" creationId="{FAD84768-843C-AE10-E253-81743C22B610}"/>
          </ac:spMkLst>
        </pc:spChg>
        <pc:spChg chg="mod">
          <ac:chgData name="Yago Tobio Souto" userId="74b6cc01-1329-4698-85d4-5fe8ee263c57" providerId="ADAL" clId="{9770E48C-A305-4649-ACF9-BC6565B53EF6}" dt="2024-02-19T17:17:51.652" v="198" actId="1076"/>
          <ac:spMkLst>
            <pc:docMk/>
            <pc:sldMk cId="666712156" sldId="329"/>
            <ac:spMk id="408" creationId="{29504FB3-D8A9-FE67-036D-EFA592719326}"/>
          </ac:spMkLst>
        </pc:spChg>
        <pc:spChg chg="mod">
          <ac:chgData name="Yago Tobio Souto" userId="74b6cc01-1329-4698-85d4-5fe8ee263c57" providerId="ADAL" clId="{9770E48C-A305-4649-ACF9-BC6565B53EF6}" dt="2024-02-19T17:17:51.652" v="198" actId="1076"/>
          <ac:spMkLst>
            <pc:docMk/>
            <pc:sldMk cId="666712156" sldId="329"/>
            <ac:spMk id="409" creationId="{C9EE5427-70CE-BD71-E9DE-9C414FFBF061}"/>
          </ac:spMkLst>
        </pc:spChg>
      </pc:sldChg>
      <pc:sldChg chg="del">
        <pc:chgData name="Yago Tobio Souto" userId="74b6cc01-1329-4698-85d4-5fe8ee263c57" providerId="ADAL" clId="{9770E48C-A305-4649-ACF9-BC6565B53EF6}" dt="2024-02-19T17:30:37.919" v="777" actId="2696"/>
        <pc:sldMkLst>
          <pc:docMk/>
          <pc:sldMk cId="623820314" sldId="330"/>
        </pc:sldMkLst>
      </pc:sldChg>
      <pc:sldMasterChg chg="delSldLayout">
        <pc:chgData name="Yago Tobio Souto" userId="74b6cc01-1329-4698-85d4-5fe8ee263c57" providerId="ADAL" clId="{9770E48C-A305-4649-ACF9-BC6565B53EF6}" dt="2024-02-19T18:54:20.906" v="879" actId="2696"/>
        <pc:sldMasterMkLst>
          <pc:docMk/>
          <pc:sldMasterMk cId="0" sldId="2147483681"/>
        </pc:sldMasterMkLst>
        <pc:sldLayoutChg chg="del">
          <pc:chgData name="Yago Tobio Souto" userId="74b6cc01-1329-4698-85d4-5fe8ee263c57" providerId="ADAL" clId="{9770E48C-A305-4649-ACF9-BC6565B53EF6}" dt="2024-02-19T18:54:20.696" v="844" actId="2696"/>
          <pc:sldLayoutMkLst>
            <pc:docMk/>
            <pc:sldMasterMk cId="0" sldId="2147483681"/>
            <pc:sldLayoutMk cId="0" sldId="2147483650"/>
          </pc:sldLayoutMkLst>
        </pc:sldLayoutChg>
        <pc:sldLayoutChg chg="del">
          <pc:chgData name="Yago Tobio Souto" userId="74b6cc01-1329-4698-85d4-5fe8ee263c57" providerId="ADAL" clId="{9770E48C-A305-4649-ACF9-BC6565B53EF6}" dt="2024-02-19T18:54:20.546" v="839" actId="2696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Yago Tobio Souto" userId="74b6cc01-1329-4698-85d4-5fe8ee263c57" providerId="ADAL" clId="{9770E48C-A305-4649-ACF9-BC6565B53EF6}" dt="2024-02-19T18:54:20.770" v="857" actId="2696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Yago Tobio Souto" userId="74b6cc01-1329-4698-85d4-5fe8ee263c57" providerId="ADAL" clId="{9770E48C-A305-4649-ACF9-BC6565B53EF6}" dt="2024-02-19T18:54:20.901" v="877" actId="2696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Yago Tobio Souto" userId="74b6cc01-1329-4698-85d4-5fe8ee263c57" providerId="ADAL" clId="{9770E48C-A305-4649-ACF9-BC6565B53EF6}" dt="2024-02-19T18:54:20.723" v="850" actId="2696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Yago Tobio Souto" userId="74b6cc01-1329-4698-85d4-5fe8ee263c57" providerId="ADAL" clId="{9770E48C-A305-4649-ACF9-BC6565B53EF6}" dt="2024-02-19T18:54:20.692" v="842" actId="2696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Yago Tobio Souto" userId="74b6cc01-1329-4698-85d4-5fe8ee263c57" providerId="ADAL" clId="{9770E48C-A305-4649-ACF9-BC6565B53EF6}" dt="2024-02-19T18:54:20.518" v="833" actId="2696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Yago Tobio Souto" userId="74b6cc01-1329-4698-85d4-5fe8ee263c57" providerId="ADAL" clId="{9770E48C-A305-4649-ACF9-BC6565B53EF6}" dt="2024-02-19T18:54:20.701" v="846" actId="2696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Yago Tobio Souto" userId="74b6cc01-1329-4698-85d4-5fe8ee263c57" providerId="ADAL" clId="{9770E48C-A305-4649-ACF9-BC6565B53EF6}" dt="2024-02-19T18:54:20.906" v="879" actId="2696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Yago Tobio Souto" userId="74b6cc01-1329-4698-85d4-5fe8ee263c57" providerId="ADAL" clId="{9770E48C-A305-4649-ACF9-BC6565B53EF6}" dt="2024-02-19T18:54:20.867" v="870" actId="2696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Yago Tobio Souto" userId="74b6cc01-1329-4698-85d4-5fe8ee263c57" providerId="ADAL" clId="{9770E48C-A305-4649-ACF9-BC6565B53EF6}" dt="2024-02-19T18:54:20.808" v="862" actId="2696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Yago Tobio Souto" userId="74b6cc01-1329-4698-85d4-5fe8ee263c57" providerId="ADAL" clId="{9770E48C-A305-4649-ACF9-BC6565B53EF6}" dt="2024-02-19T18:54:20.729" v="853" actId="2696"/>
          <pc:sldLayoutMkLst>
            <pc:docMk/>
            <pc:sldMasterMk cId="0" sldId="2147483681"/>
            <pc:sldLayoutMk cId="0" sldId="2147483675"/>
          </pc:sldLayoutMkLst>
        </pc:sldLayoutChg>
        <pc:sldLayoutChg chg="del">
          <pc:chgData name="Yago Tobio Souto" userId="74b6cc01-1329-4698-85d4-5fe8ee263c57" providerId="ADAL" clId="{9770E48C-A305-4649-ACF9-BC6565B53EF6}" dt="2024-02-19T18:54:20.811" v="864" actId="2696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 delSldLayout">
        <pc:chgData name="Yago Tobio Souto" userId="74b6cc01-1329-4698-85d4-5fe8ee263c57" providerId="ADAL" clId="{9770E48C-A305-4649-ACF9-BC6565B53EF6}" dt="2024-02-19T18:54:20.899" v="875" actId="2696"/>
        <pc:sldMasterMkLst>
          <pc:docMk/>
          <pc:sldMasterMk cId="0" sldId="2147483682"/>
        </pc:sldMasterMkLst>
        <pc:sldLayoutChg chg="del">
          <pc:chgData name="Yago Tobio Souto" userId="74b6cc01-1329-4698-85d4-5fe8ee263c57" providerId="ADAL" clId="{9770E48C-A305-4649-ACF9-BC6565B53EF6}" dt="2024-02-19T18:54:20.891" v="872" actId="2696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Yago Tobio Souto" userId="74b6cc01-1329-4698-85d4-5fe8ee263c57" providerId="ADAL" clId="{9770E48C-A305-4649-ACF9-BC6565B53EF6}" dt="2024-02-19T18:54:20.898" v="874" actId="2696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  <pc:docChgLst>
    <pc:chgData name="Luis Bueno Archaga" userId="f76a1948-802c-461e-b5fc-bd14669a83fc" providerId="ADAL" clId="{09E50105-E5F5-4566-9D3A-FB117369CB6C}"/>
    <pc:docChg chg="undo custSel addSld delSld modSld sldOrd">
      <pc:chgData name="Luis Bueno Archaga" userId="f76a1948-802c-461e-b5fc-bd14669a83fc" providerId="ADAL" clId="{09E50105-E5F5-4566-9D3A-FB117369CB6C}" dt="2024-02-19T23:13:28.089" v="1517" actId="403"/>
      <pc:docMkLst>
        <pc:docMk/>
      </pc:docMkLst>
      <pc:sldChg chg="modSp mod">
        <pc:chgData name="Luis Bueno Archaga" userId="f76a1948-802c-461e-b5fc-bd14669a83fc" providerId="ADAL" clId="{09E50105-E5F5-4566-9D3A-FB117369CB6C}" dt="2024-02-19T16:45:32.511" v="262" actId="2711"/>
        <pc:sldMkLst>
          <pc:docMk/>
          <pc:sldMk cId="0" sldId="256"/>
        </pc:sldMkLst>
        <pc:spChg chg="mod">
          <ac:chgData name="Luis Bueno Archaga" userId="f76a1948-802c-461e-b5fc-bd14669a83fc" providerId="ADAL" clId="{09E50105-E5F5-4566-9D3A-FB117369CB6C}" dt="2024-02-19T16:45:32.511" v="262" actId="2711"/>
          <ac:spMkLst>
            <pc:docMk/>
            <pc:sldMk cId="0" sldId="256"/>
            <ac:spMk id="233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6:45:32.511" v="262" actId="2711"/>
          <ac:spMkLst>
            <pc:docMk/>
            <pc:sldMk cId="0" sldId="256"/>
            <ac:spMk id="234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6:45:32.511" v="262" actId="2711"/>
          <ac:spMkLst>
            <pc:docMk/>
            <pc:sldMk cId="0" sldId="256"/>
            <ac:spMk id="236" creationId="{00000000-0000-0000-0000-000000000000}"/>
          </ac:spMkLst>
        </pc:spChg>
      </pc:sldChg>
      <pc:sldChg chg="addSp delSp modSp mod">
        <pc:chgData name="Luis Bueno Archaga" userId="f76a1948-802c-461e-b5fc-bd14669a83fc" providerId="ADAL" clId="{09E50105-E5F5-4566-9D3A-FB117369CB6C}" dt="2024-02-19T23:13:28.089" v="1517" actId="403"/>
        <pc:sldMkLst>
          <pc:docMk/>
          <pc:sldMk cId="0" sldId="258"/>
        </pc:sldMkLst>
        <pc:spChg chg="add del mod">
          <ac:chgData name="Luis Bueno Archaga" userId="f76a1948-802c-461e-b5fc-bd14669a83fc" providerId="ADAL" clId="{09E50105-E5F5-4566-9D3A-FB117369CB6C}" dt="2024-02-19T23:12:54.663" v="1510" actId="478"/>
          <ac:spMkLst>
            <pc:docMk/>
            <pc:sldMk cId="0" sldId="258"/>
            <ac:spMk id="3" creationId="{4A1E76CD-69CB-5F14-5282-250B1172F865}"/>
          </ac:spMkLst>
        </pc:spChg>
        <pc:spChg chg="add del mod">
          <ac:chgData name="Luis Bueno Archaga" userId="f76a1948-802c-461e-b5fc-bd14669a83fc" providerId="ADAL" clId="{09E50105-E5F5-4566-9D3A-FB117369CB6C}" dt="2024-02-19T23:12:59.149" v="1512" actId="478"/>
          <ac:spMkLst>
            <pc:docMk/>
            <pc:sldMk cId="0" sldId="258"/>
            <ac:spMk id="5" creationId="{7CB705F3-DCCF-8DC7-2CAA-836EAE6B36A7}"/>
          </ac:spMkLst>
        </pc:spChg>
        <pc:spChg chg="mod">
          <ac:chgData name="Luis Bueno Archaga" userId="f76a1948-802c-461e-b5fc-bd14669a83fc" providerId="ADAL" clId="{09E50105-E5F5-4566-9D3A-FB117369CB6C}" dt="2024-02-19T16:45:09.058" v="260" actId="2711"/>
          <ac:spMkLst>
            <pc:docMk/>
            <pc:sldMk cId="0" sldId="258"/>
            <ac:spMk id="254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23:13:28.089" v="1517" actId="403"/>
          <ac:spMkLst>
            <pc:docMk/>
            <pc:sldMk cId="0" sldId="258"/>
            <ac:spMk id="259" creationId="{00000000-0000-0000-0000-000000000000}"/>
          </ac:spMkLst>
        </pc:spChg>
        <pc:spChg chg="del mod">
          <ac:chgData name="Luis Bueno Archaga" userId="f76a1948-802c-461e-b5fc-bd14669a83fc" providerId="ADAL" clId="{09E50105-E5F5-4566-9D3A-FB117369CB6C}" dt="2024-02-19T23:12:52.253" v="1509" actId="478"/>
          <ac:spMkLst>
            <pc:docMk/>
            <pc:sldMk cId="0" sldId="258"/>
            <ac:spMk id="260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23:13:28.089" v="1517" actId="403"/>
          <ac:spMkLst>
            <pc:docMk/>
            <pc:sldMk cId="0" sldId="258"/>
            <ac:spMk id="261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23:13:28.089" v="1517" actId="403"/>
          <ac:spMkLst>
            <pc:docMk/>
            <pc:sldMk cId="0" sldId="258"/>
            <ac:spMk id="262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23:13:28.089" v="1517" actId="403"/>
          <ac:spMkLst>
            <pc:docMk/>
            <pc:sldMk cId="0" sldId="258"/>
            <ac:spMk id="263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23:13:28.089" v="1517" actId="403"/>
          <ac:spMkLst>
            <pc:docMk/>
            <pc:sldMk cId="0" sldId="258"/>
            <ac:spMk id="264" creationId="{00000000-0000-0000-0000-000000000000}"/>
          </ac:spMkLst>
        </pc:spChg>
        <pc:spChg chg="del mod">
          <ac:chgData name="Luis Bueno Archaga" userId="f76a1948-802c-461e-b5fc-bd14669a83fc" providerId="ADAL" clId="{09E50105-E5F5-4566-9D3A-FB117369CB6C}" dt="2024-02-19T23:12:56.539" v="1511" actId="478"/>
          <ac:spMkLst>
            <pc:docMk/>
            <pc:sldMk cId="0" sldId="258"/>
            <ac:spMk id="265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6:45:05.763" v="259" actId="2711"/>
          <ac:spMkLst>
            <pc:docMk/>
            <pc:sldMk cId="0" sldId="258"/>
            <ac:spMk id="266" creationId="{00000000-0000-0000-0000-000000000000}"/>
          </ac:spMkLst>
        </pc:spChg>
      </pc:sldChg>
      <pc:sldChg chg="modSp mod modNotesTx">
        <pc:chgData name="Luis Bueno Archaga" userId="f76a1948-802c-461e-b5fc-bd14669a83fc" providerId="ADAL" clId="{09E50105-E5F5-4566-9D3A-FB117369CB6C}" dt="2024-02-19T16:45:14.264" v="261" actId="2711"/>
        <pc:sldMkLst>
          <pc:docMk/>
          <pc:sldMk cId="0" sldId="259"/>
        </pc:sldMkLst>
        <pc:spChg chg="mod">
          <ac:chgData name="Luis Bueno Archaga" userId="f76a1948-802c-461e-b5fc-bd14669a83fc" providerId="ADAL" clId="{09E50105-E5F5-4566-9D3A-FB117369CB6C}" dt="2024-02-19T16:45:14.264" v="261" actId="2711"/>
          <ac:spMkLst>
            <pc:docMk/>
            <pc:sldMk cId="0" sldId="259"/>
            <ac:spMk id="273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4:55.499" v="258" actId="2711"/>
        <pc:sldMkLst>
          <pc:docMk/>
          <pc:sldMk cId="0" sldId="260"/>
        </pc:sldMkLst>
        <pc:spChg chg="mod">
          <ac:chgData name="Luis Bueno Archaga" userId="f76a1948-802c-461e-b5fc-bd14669a83fc" providerId="ADAL" clId="{09E50105-E5F5-4566-9D3A-FB117369CB6C}" dt="2024-02-19T16:44:49.901" v="257" actId="2711"/>
          <ac:spMkLst>
            <pc:docMk/>
            <pc:sldMk cId="0" sldId="260"/>
            <ac:spMk id="284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6:44:55.499" v="258" actId="2711"/>
          <ac:spMkLst>
            <pc:docMk/>
            <pc:sldMk cId="0" sldId="260"/>
            <ac:spMk id="285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4:35.919" v="256" actId="2711"/>
        <pc:sldMkLst>
          <pc:docMk/>
          <pc:sldMk cId="0" sldId="261"/>
        </pc:sldMkLst>
        <pc:spChg chg="mod">
          <ac:chgData name="Luis Bueno Archaga" userId="f76a1948-802c-461e-b5fc-bd14669a83fc" providerId="ADAL" clId="{09E50105-E5F5-4566-9D3A-FB117369CB6C}" dt="2024-02-19T16:44:35.919" v="256" actId="2711"/>
          <ac:spMkLst>
            <pc:docMk/>
            <pc:sldMk cId="0" sldId="261"/>
            <ac:spMk id="296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4:30.751" v="255" actId="2711"/>
        <pc:sldMkLst>
          <pc:docMk/>
          <pc:sldMk cId="0" sldId="262"/>
        </pc:sldMkLst>
        <pc:spChg chg="mod">
          <ac:chgData name="Luis Bueno Archaga" userId="f76a1948-802c-461e-b5fc-bd14669a83fc" providerId="ADAL" clId="{09E50105-E5F5-4566-9D3A-FB117369CB6C}" dt="2024-02-19T16:44:30.751" v="255" actId="2711"/>
          <ac:spMkLst>
            <pc:docMk/>
            <pc:sldMk cId="0" sldId="262"/>
            <ac:spMk id="303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4:12.902" v="252" actId="2711"/>
        <pc:sldMkLst>
          <pc:docMk/>
          <pc:sldMk cId="0" sldId="263"/>
        </pc:sldMkLst>
        <pc:spChg chg="mod">
          <ac:chgData name="Luis Bueno Archaga" userId="f76a1948-802c-461e-b5fc-bd14669a83fc" providerId="ADAL" clId="{09E50105-E5F5-4566-9D3A-FB117369CB6C}" dt="2024-02-19T16:44:12.902" v="252" actId="2711"/>
          <ac:spMkLst>
            <pc:docMk/>
            <pc:sldMk cId="0" sldId="263"/>
            <ac:spMk id="11" creationId="{EB203605-8783-2115-6A88-C1C0CD00BC1C}"/>
          </ac:spMkLst>
        </pc:spChg>
      </pc:sldChg>
      <pc:sldChg chg="addSp delSp modSp mod modNotesTx">
        <pc:chgData name="Luis Bueno Archaga" userId="f76a1948-802c-461e-b5fc-bd14669a83fc" providerId="ADAL" clId="{09E50105-E5F5-4566-9D3A-FB117369CB6C}" dt="2024-02-19T17:59:45.252" v="905" actId="20577"/>
        <pc:sldMkLst>
          <pc:docMk/>
          <pc:sldMk cId="0" sldId="265"/>
        </pc:sldMkLst>
        <pc:spChg chg="add del mod">
          <ac:chgData name="Luis Bueno Archaga" userId="f76a1948-802c-461e-b5fc-bd14669a83fc" providerId="ADAL" clId="{09E50105-E5F5-4566-9D3A-FB117369CB6C}" dt="2024-02-19T17:46:56.998" v="636" actId="478"/>
          <ac:spMkLst>
            <pc:docMk/>
            <pc:sldMk cId="0" sldId="265"/>
            <ac:spMk id="3" creationId="{38D38B14-43B1-237E-3953-CDCF910D8F1E}"/>
          </ac:spMkLst>
        </pc:spChg>
        <pc:spChg chg="add del mod">
          <ac:chgData name="Luis Bueno Archaga" userId="f76a1948-802c-461e-b5fc-bd14669a83fc" providerId="ADAL" clId="{09E50105-E5F5-4566-9D3A-FB117369CB6C}" dt="2024-02-19T17:46:56.998" v="636" actId="478"/>
          <ac:spMkLst>
            <pc:docMk/>
            <pc:sldMk cId="0" sldId="265"/>
            <ac:spMk id="5" creationId="{25C9B899-5077-8B3C-7744-0FCC3BF86B08}"/>
          </ac:spMkLst>
        </pc:spChg>
        <pc:spChg chg="add del mod">
          <ac:chgData name="Luis Bueno Archaga" userId="f76a1948-802c-461e-b5fc-bd14669a83fc" providerId="ADAL" clId="{09E50105-E5F5-4566-9D3A-FB117369CB6C}" dt="2024-02-19T17:46:56.998" v="636" actId="478"/>
          <ac:spMkLst>
            <pc:docMk/>
            <pc:sldMk cId="0" sldId="265"/>
            <ac:spMk id="7" creationId="{8935C7ED-BB19-B343-7884-442FB7B1AD2C}"/>
          </ac:spMkLst>
        </pc:spChg>
        <pc:spChg chg="add del mod">
          <ac:chgData name="Luis Bueno Archaga" userId="f76a1948-802c-461e-b5fc-bd14669a83fc" providerId="ADAL" clId="{09E50105-E5F5-4566-9D3A-FB117369CB6C}" dt="2024-02-19T17:46:56.998" v="636" actId="478"/>
          <ac:spMkLst>
            <pc:docMk/>
            <pc:sldMk cId="0" sldId="265"/>
            <ac:spMk id="9" creationId="{511C6A1B-64D1-0B87-46AC-9C6D8D24B292}"/>
          </ac:spMkLst>
        </pc:spChg>
        <pc:spChg chg="add del mod">
          <ac:chgData name="Luis Bueno Archaga" userId="f76a1948-802c-461e-b5fc-bd14669a83fc" providerId="ADAL" clId="{09E50105-E5F5-4566-9D3A-FB117369CB6C}" dt="2024-02-19T17:47:04.837" v="640" actId="478"/>
          <ac:spMkLst>
            <pc:docMk/>
            <pc:sldMk cId="0" sldId="265"/>
            <ac:spMk id="11" creationId="{CB9307AD-0425-1EEA-B59C-61A360082D75}"/>
          </ac:spMkLst>
        </pc:spChg>
        <pc:spChg chg="add del mod">
          <ac:chgData name="Luis Bueno Archaga" userId="f76a1948-802c-461e-b5fc-bd14669a83fc" providerId="ADAL" clId="{09E50105-E5F5-4566-9D3A-FB117369CB6C}" dt="2024-02-19T17:47:04.837" v="640" actId="478"/>
          <ac:spMkLst>
            <pc:docMk/>
            <pc:sldMk cId="0" sldId="265"/>
            <ac:spMk id="13" creationId="{AF7C55D3-8820-9363-F5C9-3524254F85EA}"/>
          </ac:spMkLst>
        </pc:spChg>
        <pc:spChg chg="add del mod">
          <ac:chgData name="Luis Bueno Archaga" userId="f76a1948-802c-461e-b5fc-bd14669a83fc" providerId="ADAL" clId="{09E50105-E5F5-4566-9D3A-FB117369CB6C}" dt="2024-02-19T17:47:04.837" v="640" actId="478"/>
          <ac:spMkLst>
            <pc:docMk/>
            <pc:sldMk cId="0" sldId="265"/>
            <ac:spMk id="15" creationId="{3B23083D-893E-7EB3-7E0B-46FF0221C927}"/>
          </ac:spMkLst>
        </pc:spChg>
        <pc:spChg chg="add del mod">
          <ac:chgData name="Luis Bueno Archaga" userId="f76a1948-802c-461e-b5fc-bd14669a83fc" providerId="ADAL" clId="{09E50105-E5F5-4566-9D3A-FB117369CB6C}" dt="2024-02-19T17:47:04.837" v="640" actId="478"/>
          <ac:spMkLst>
            <pc:docMk/>
            <pc:sldMk cId="0" sldId="265"/>
            <ac:spMk id="17" creationId="{A1798FDB-E72F-8BF1-0C9A-28DB4E22F0A2}"/>
          </ac:spMkLst>
        </pc:spChg>
        <pc:spChg chg="add mod">
          <ac:chgData name="Luis Bueno Archaga" userId="f76a1948-802c-461e-b5fc-bd14669a83fc" providerId="ADAL" clId="{09E50105-E5F5-4566-9D3A-FB117369CB6C}" dt="2024-02-19T17:52:50.149" v="723" actId="2711"/>
          <ac:spMkLst>
            <pc:docMk/>
            <pc:sldMk cId="0" sldId="265"/>
            <ac:spMk id="24" creationId="{779C1D6D-9310-8B26-BEF1-C22223105CB8}"/>
          </ac:spMkLst>
        </pc:spChg>
        <pc:spChg chg="add del mod">
          <ac:chgData name="Luis Bueno Archaga" userId="f76a1948-802c-461e-b5fc-bd14669a83fc" providerId="ADAL" clId="{09E50105-E5F5-4566-9D3A-FB117369CB6C}" dt="2024-02-19T17:53:18.414" v="729" actId="478"/>
          <ac:spMkLst>
            <pc:docMk/>
            <pc:sldMk cId="0" sldId="265"/>
            <ac:spMk id="25" creationId="{7DAD58CF-2DB2-F525-EA82-45D36E3FFF5D}"/>
          </ac:spMkLst>
        </pc:spChg>
        <pc:spChg chg="add mod">
          <ac:chgData name="Luis Bueno Archaga" userId="f76a1948-802c-461e-b5fc-bd14669a83fc" providerId="ADAL" clId="{09E50105-E5F5-4566-9D3A-FB117369CB6C}" dt="2024-02-19T17:59:24.822" v="890" actId="1076"/>
          <ac:spMkLst>
            <pc:docMk/>
            <pc:sldMk cId="0" sldId="265"/>
            <ac:spMk id="26" creationId="{B0B7C156-5EC5-8758-6E35-586DA09C4A56}"/>
          </ac:spMkLst>
        </pc:spChg>
        <pc:spChg chg="add del mod">
          <ac:chgData name="Luis Bueno Archaga" userId="f76a1948-802c-461e-b5fc-bd14669a83fc" providerId="ADAL" clId="{09E50105-E5F5-4566-9D3A-FB117369CB6C}" dt="2024-02-19T17:59:00.939" v="884" actId="21"/>
          <ac:spMkLst>
            <pc:docMk/>
            <pc:sldMk cId="0" sldId="265"/>
            <ac:spMk id="27" creationId="{94330F0E-D425-90AE-C652-865551487AEE}"/>
          </ac:spMkLst>
        </pc:spChg>
        <pc:spChg chg="add del mod">
          <ac:chgData name="Luis Bueno Archaga" userId="f76a1948-802c-461e-b5fc-bd14669a83fc" providerId="ADAL" clId="{09E50105-E5F5-4566-9D3A-FB117369CB6C}" dt="2024-02-19T17:59:09.376" v="888" actId="478"/>
          <ac:spMkLst>
            <pc:docMk/>
            <pc:sldMk cId="0" sldId="265"/>
            <ac:spMk id="28" creationId="{94330F0E-D425-90AE-C652-865551487AEE}"/>
          </ac:spMkLst>
        </pc:spChg>
        <pc:spChg chg="mod">
          <ac:chgData name="Luis Bueno Archaga" userId="f76a1948-802c-461e-b5fc-bd14669a83fc" providerId="ADAL" clId="{09E50105-E5F5-4566-9D3A-FB117369CB6C}" dt="2024-02-19T17:59:45.252" v="905" actId="20577"/>
          <ac:spMkLst>
            <pc:docMk/>
            <pc:sldMk cId="0" sldId="265"/>
            <ac:spMk id="360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1.423" v="635" actId="478"/>
          <ac:spMkLst>
            <pc:docMk/>
            <pc:sldMk cId="0" sldId="265"/>
            <ac:spMk id="361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9.714" v="637" actId="478"/>
          <ac:spMkLst>
            <pc:docMk/>
            <pc:sldMk cId="0" sldId="265"/>
            <ac:spMk id="362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1.423" v="635" actId="478"/>
          <ac:spMkLst>
            <pc:docMk/>
            <pc:sldMk cId="0" sldId="265"/>
            <ac:spMk id="363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9.714" v="637" actId="478"/>
          <ac:spMkLst>
            <pc:docMk/>
            <pc:sldMk cId="0" sldId="265"/>
            <ac:spMk id="364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1.423" v="635" actId="478"/>
          <ac:spMkLst>
            <pc:docMk/>
            <pc:sldMk cId="0" sldId="265"/>
            <ac:spMk id="365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1.423" v="635" actId="478"/>
          <ac:spMkLst>
            <pc:docMk/>
            <pc:sldMk cId="0" sldId="265"/>
            <ac:spMk id="366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9.714" v="637" actId="478"/>
          <ac:spMkLst>
            <pc:docMk/>
            <pc:sldMk cId="0" sldId="265"/>
            <ac:spMk id="367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7:46:59.714" v="637" actId="478"/>
          <ac:spMkLst>
            <pc:docMk/>
            <pc:sldMk cId="0" sldId="265"/>
            <ac:spMk id="368" creationId="{00000000-0000-0000-0000-000000000000}"/>
          </ac:spMkLst>
        </pc:spChg>
        <pc:grpChg chg="del">
          <ac:chgData name="Luis Bueno Archaga" userId="f76a1948-802c-461e-b5fc-bd14669a83fc" providerId="ADAL" clId="{09E50105-E5F5-4566-9D3A-FB117369CB6C}" dt="2024-02-19T17:46:51.423" v="635" actId="478"/>
          <ac:grpSpMkLst>
            <pc:docMk/>
            <pc:sldMk cId="0" sldId="265"/>
            <ac:grpSpMk id="369" creationId="{00000000-0000-0000-0000-000000000000}"/>
          </ac:grpSpMkLst>
        </pc:grpChg>
        <pc:grpChg chg="del">
          <ac:chgData name="Luis Bueno Archaga" userId="f76a1948-802c-461e-b5fc-bd14669a83fc" providerId="ADAL" clId="{09E50105-E5F5-4566-9D3A-FB117369CB6C}" dt="2024-02-19T17:46:51.423" v="635" actId="478"/>
          <ac:grpSpMkLst>
            <pc:docMk/>
            <pc:sldMk cId="0" sldId="265"/>
            <ac:grpSpMk id="375" creationId="{00000000-0000-0000-0000-000000000000}"/>
          </ac:grpSpMkLst>
        </pc:grpChg>
        <pc:grpChg chg="del">
          <ac:chgData name="Luis Bueno Archaga" userId="f76a1948-802c-461e-b5fc-bd14669a83fc" providerId="ADAL" clId="{09E50105-E5F5-4566-9D3A-FB117369CB6C}" dt="2024-02-19T17:46:51.423" v="635" actId="478"/>
          <ac:grpSpMkLst>
            <pc:docMk/>
            <pc:sldMk cId="0" sldId="265"/>
            <ac:grpSpMk id="380" creationId="{00000000-0000-0000-0000-000000000000}"/>
          </ac:grpSpMkLst>
        </pc:grpChg>
        <pc:grpChg chg="del">
          <ac:chgData name="Luis Bueno Archaga" userId="f76a1948-802c-461e-b5fc-bd14669a83fc" providerId="ADAL" clId="{09E50105-E5F5-4566-9D3A-FB117369CB6C}" dt="2024-02-19T17:46:51.423" v="635" actId="478"/>
          <ac:grpSpMkLst>
            <pc:docMk/>
            <pc:sldMk cId="0" sldId="265"/>
            <ac:grpSpMk id="385" creationId="{00000000-0000-0000-0000-000000000000}"/>
          </ac:grpSpMkLst>
        </pc:grpChg>
        <pc:picChg chg="add mod">
          <ac:chgData name="Luis Bueno Archaga" userId="f76a1948-802c-461e-b5fc-bd14669a83fc" providerId="ADAL" clId="{09E50105-E5F5-4566-9D3A-FB117369CB6C}" dt="2024-02-19T17:51:04.994" v="715" actId="1076"/>
          <ac:picMkLst>
            <pc:docMk/>
            <pc:sldMk cId="0" sldId="265"/>
            <ac:picMk id="19" creationId="{91A5873A-BB39-FC5B-AA96-563BE19D8DD0}"/>
          </ac:picMkLst>
        </pc:picChg>
        <pc:picChg chg="add del">
          <ac:chgData name="Luis Bueno Archaga" userId="f76a1948-802c-461e-b5fc-bd14669a83fc" providerId="ADAL" clId="{09E50105-E5F5-4566-9D3A-FB117369CB6C}" dt="2024-02-19T17:49:52.233" v="665" actId="478"/>
          <ac:picMkLst>
            <pc:docMk/>
            <pc:sldMk cId="0" sldId="265"/>
            <ac:picMk id="21" creationId="{9238ACDC-5D5F-4E18-675A-C23EA512DD30}"/>
          </ac:picMkLst>
        </pc:picChg>
        <pc:picChg chg="add mod">
          <ac:chgData name="Luis Bueno Archaga" userId="f76a1948-802c-461e-b5fc-bd14669a83fc" providerId="ADAL" clId="{09E50105-E5F5-4566-9D3A-FB117369CB6C}" dt="2024-02-19T17:51:09.283" v="716" actId="1076"/>
          <ac:picMkLst>
            <pc:docMk/>
            <pc:sldMk cId="0" sldId="265"/>
            <ac:picMk id="23" creationId="{F0348C4C-CF55-06A0-2351-44AFA42B6253}"/>
          </ac:picMkLst>
        </pc:picChg>
      </pc:sldChg>
      <pc:sldChg chg="addSp delSp modSp mod">
        <pc:chgData name="Luis Bueno Archaga" userId="f76a1948-802c-461e-b5fc-bd14669a83fc" providerId="ADAL" clId="{09E50105-E5F5-4566-9D3A-FB117369CB6C}" dt="2024-02-19T18:16:43.896" v="1003" actId="1076"/>
        <pc:sldMkLst>
          <pc:docMk/>
          <pc:sldMk cId="0" sldId="266"/>
        </pc:sldMkLst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3" creationId="{618EBD76-045C-30A3-21D0-75E5DDB0F916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5" creationId="{7184BB30-BFBA-84B8-9807-5DA720F18DFC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7" creationId="{243A8AE6-384C-7C7F-2957-9BAC18A640AE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9" creationId="{E22D4668-18B9-A4F1-A487-BF9BF543DCF0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11" creationId="{BC507DA6-91D2-716A-5BBD-0CF637510EE4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13" creationId="{68A5EB74-F7F7-90CC-22E8-ABD20B795809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15" creationId="{635EE298-954E-E07D-746F-38A6A34E8D3B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17" creationId="{31552C9D-097F-3B1B-1883-B6A28C430D46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19" creationId="{B196659B-1811-5386-2477-23230A69450D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21" creationId="{F2187914-FCDB-4625-00D8-B84E22D1407C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23" creationId="{2A54EF13-645D-38EA-5489-484DBC106C6B}"/>
          </ac:spMkLst>
        </pc:spChg>
        <pc:spChg chg="add del mod">
          <ac:chgData name="Luis Bueno Archaga" userId="f76a1948-802c-461e-b5fc-bd14669a83fc" providerId="ADAL" clId="{09E50105-E5F5-4566-9D3A-FB117369CB6C}" dt="2024-02-19T18:08:07.148" v="984" actId="478"/>
          <ac:spMkLst>
            <pc:docMk/>
            <pc:sldMk cId="0" sldId="266"/>
            <ac:spMk id="25" creationId="{6976B9AB-E8BA-8E76-7A51-B0DD1B2FB22A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0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1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8:08:00.910" v="982" actId="20577"/>
          <ac:spMkLst>
            <pc:docMk/>
            <pc:sldMk cId="0" sldId="266"/>
            <ac:spMk id="402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3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4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5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6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7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8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09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10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11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08:04.540" v="983" actId="478"/>
          <ac:spMkLst>
            <pc:docMk/>
            <pc:sldMk cId="0" sldId="266"/>
            <ac:spMk id="412" creationId="{00000000-0000-0000-0000-000000000000}"/>
          </ac:spMkLst>
        </pc:spChg>
        <pc:picChg chg="add mod">
          <ac:chgData name="Luis Bueno Archaga" userId="f76a1948-802c-461e-b5fc-bd14669a83fc" providerId="ADAL" clId="{09E50105-E5F5-4566-9D3A-FB117369CB6C}" dt="2024-02-19T18:16:43.896" v="1003" actId="1076"/>
          <ac:picMkLst>
            <pc:docMk/>
            <pc:sldMk cId="0" sldId="266"/>
            <ac:picMk id="27" creationId="{0BE7D79E-0B22-F93C-3151-714293F86101}"/>
          </ac:picMkLst>
        </pc:picChg>
        <pc:picChg chg="add del mod">
          <ac:chgData name="Luis Bueno Archaga" userId="f76a1948-802c-461e-b5fc-bd14669a83fc" providerId="ADAL" clId="{09E50105-E5F5-4566-9D3A-FB117369CB6C}" dt="2024-02-19T18:15:37.613" v="995" actId="478"/>
          <ac:picMkLst>
            <pc:docMk/>
            <pc:sldMk cId="0" sldId="266"/>
            <ac:picMk id="29" creationId="{46C1239F-24B6-72D8-97D3-1E86AD6EE7B1}"/>
          </ac:picMkLst>
        </pc:picChg>
        <pc:picChg chg="add mod">
          <ac:chgData name="Luis Bueno Archaga" userId="f76a1948-802c-461e-b5fc-bd14669a83fc" providerId="ADAL" clId="{09E50105-E5F5-4566-9D3A-FB117369CB6C}" dt="2024-02-19T18:16:39.246" v="1002" actId="1076"/>
          <ac:picMkLst>
            <pc:docMk/>
            <pc:sldMk cId="0" sldId="266"/>
            <ac:picMk id="31" creationId="{C3F90372-6E23-E8D9-FBE5-F1EFDF0C98AB}"/>
          </ac:picMkLst>
        </pc:picChg>
      </pc:sldChg>
      <pc:sldChg chg="modSp mod">
        <pc:chgData name="Luis Bueno Archaga" userId="f76a1948-802c-461e-b5fc-bd14669a83fc" providerId="ADAL" clId="{09E50105-E5F5-4566-9D3A-FB117369CB6C}" dt="2024-02-19T23:05:18.957" v="1460" actId="20577"/>
        <pc:sldMkLst>
          <pc:docMk/>
          <pc:sldMk cId="0" sldId="267"/>
        </pc:sldMkLst>
        <pc:spChg chg="mod">
          <ac:chgData name="Luis Bueno Archaga" userId="f76a1948-802c-461e-b5fc-bd14669a83fc" providerId="ADAL" clId="{09E50105-E5F5-4566-9D3A-FB117369CB6C}" dt="2024-02-19T23:05:18.957" v="1460" actId="20577"/>
          <ac:spMkLst>
            <pc:docMk/>
            <pc:sldMk cId="0" sldId="267"/>
            <ac:spMk id="417" creationId="{00000000-0000-0000-0000-000000000000}"/>
          </ac:spMkLst>
        </pc:spChg>
      </pc:sldChg>
      <pc:sldChg chg="del">
        <pc:chgData name="Luis Bueno Archaga" userId="f76a1948-802c-461e-b5fc-bd14669a83fc" providerId="ADAL" clId="{09E50105-E5F5-4566-9D3A-FB117369CB6C}" dt="2024-02-19T23:08:21.953" v="1480" actId="2696"/>
        <pc:sldMkLst>
          <pc:docMk/>
          <pc:sldMk cId="0" sldId="268"/>
        </pc:sldMkLst>
      </pc:sldChg>
      <pc:sldChg chg="del">
        <pc:chgData name="Luis Bueno Archaga" userId="f76a1948-802c-461e-b5fc-bd14669a83fc" providerId="ADAL" clId="{09E50105-E5F5-4566-9D3A-FB117369CB6C}" dt="2024-02-19T23:08:24.059" v="1481" actId="2696"/>
        <pc:sldMkLst>
          <pc:docMk/>
          <pc:sldMk cId="0" sldId="269"/>
        </pc:sldMkLst>
      </pc:sldChg>
      <pc:sldChg chg="addSp delSp modSp mod ord modNotes">
        <pc:chgData name="Luis Bueno Archaga" userId="f76a1948-802c-461e-b5fc-bd14669a83fc" providerId="ADAL" clId="{09E50105-E5F5-4566-9D3A-FB117369CB6C}" dt="2024-02-19T18:40:14.639" v="1226" actId="21"/>
        <pc:sldMkLst>
          <pc:docMk/>
          <pc:sldMk cId="0" sldId="273"/>
        </pc:sldMkLst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3" creationId="{CD70280B-A659-C0C6-CBBD-590E6815FA0D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5" creationId="{8FBDA095-5097-3F23-72DA-929E4FA9A4E4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7" creationId="{83DAD223-18EC-EB96-95D4-96219D001BAC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9" creationId="{E096D517-D095-8F27-BCA4-54E57F241DE2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11" creationId="{93B68D5B-901A-1C3D-75C9-AE141D900F31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13" creationId="{4D17CC4A-CED2-3CBF-5EBE-7617480D34FA}"/>
          </ac:spMkLst>
        </pc:spChg>
        <pc:spChg chg="add del mod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15" creationId="{29208AC2-137C-CCC1-BB23-5AABDF1DFDBD}"/>
          </ac:spMkLst>
        </pc:spChg>
        <pc:spChg chg="add del mod">
          <ac:chgData name="Luis Bueno Archaga" userId="f76a1948-802c-461e-b5fc-bd14669a83fc" providerId="ADAL" clId="{09E50105-E5F5-4566-9D3A-FB117369CB6C}" dt="2024-02-19T18:38:30.213" v="1174" actId="478"/>
          <ac:spMkLst>
            <pc:docMk/>
            <pc:sldMk cId="0" sldId="273"/>
            <ac:spMk id="17" creationId="{CA89B6DF-5DDE-86EB-26ED-F23C025882D3}"/>
          </ac:spMkLst>
        </pc:spChg>
        <pc:spChg chg="add del mod">
          <ac:chgData name="Luis Bueno Archaga" userId="f76a1948-802c-461e-b5fc-bd14669a83fc" providerId="ADAL" clId="{09E50105-E5F5-4566-9D3A-FB117369CB6C}" dt="2024-02-19T18:38:30.213" v="1174" actId="478"/>
          <ac:spMkLst>
            <pc:docMk/>
            <pc:sldMk cId="0" sldId="273"/>
            <ac:spMk id="19" creationId="{2DFA0152-7AC7-2B9F-6B76-16603A30007F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82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83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84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85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486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8.113" v="1173" actId="478"/>
          <ac:spMkLst>
            <pc:docMk/>
            <pc:sldMk cId="0" sldId="273"/>
            <ac:spMk id="487" creationId="{00000000-0000-0000-0000-000000000000}"/>
          </ac:spMkLst>
        </pc:spChg>
        <pc:spChg chg="mod">
          <ac:chgData name="Luis Bueno Archaga" userId="f76a1948-802c-461e-b5fc-bd14669a83fc" providerId="ADAL" clId="{09E50105-E5F5-4566-9D3A-FB117369CB6C}" dt="2024-02-19T18:38:54.826" v="1220" actId="20577"/>
          <ac:spMkLst>
            <pc:docMk/>
            <pc:sldMk cId="0" sldId="273"/>
            <ac:spMk id="488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89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0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1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2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3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4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5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6" creationId="{00000000-0000-0000-0000-000000000000}"/>
          </ac:spMkLst>
        </pc:spChg>
        <pc:spChg chg="del">
          <ac:chgData name="Luis Bueno Archaga" userId="f76a1948-802c-461e-b5fc-bd14669a83fc" providerId="ADAL" clId="{09E50105-E5F5-4566-9D3A-FB117369CB6C}" dt="2024-02-19T18:38:25.432" v="1172" actId="478"/>
          <ac:spMkLst>
            <pc:docMk/>
            <pc:sldMk cId="0" sldId="273"/>
            <ac:spMk id="497" creationId="{00000000-0000-0000-0000-000000000000}"/>
          </ac:spMkLst>
        </pc:spChg>
        <pc:picChg chg="add mod">
          <ac:chgData name="Luis Bueno Archaga" userId="f76a1948-802c-461e-b5fc-bd14669a83fc" providerId="ADAL" clId="{09E50105-E5F5-4566-9D3A-FB117369CB6C}" dt="2024-02-19T18:39:01.055" v="1223" actId="1076"/>
          <ac:picMkLst>
            <pc:docMk/>
            <pc:sldMk cId="0" sldId="273"/>
            <ac:picMk id="21" creationId="{D4EFDB6D-D209-A1DA-4EAF-FC14F0A3BB6B}"/>
          </ac:picMkLst>
        </pc:picChg>
        <pc:picChg chg="add del mod">
          <ac:chgData name="Luis Bueno Archaga" userId="f76a1948-802c-461e-b5fc-bd14669a83fc" providerId="ADAL" clId="{09E50105-E5F5-4566-9D3A-FB117369CB6C}" dt="2024-02-19T18:40:14.639" v="1226" actId="21"/>
          <ac:picMkLst>
            <pc:docMk/>
            <pc:sldMk cId="0" sldId="273"/>
            <ac:picMk id="23" creationId="{C815C054-711F-E504-BCC4-ADC43D97BAEB}"/>
          </ac:picMkLst>
        </pc:picChg>
      </pc:sldChg>
      <pc:sldChg chg="modSp mod">
        <pc:chgData name="Luis Bueno Archaga" userId="f76a1948-802c-461e-b5fc-bd14669a83fc" providerId="ADAL" clId="{09E50105-E5F5-4566-9D3A-FB117369CB6C}" dt="2024-02-19T16:44:19.317" v="253" actId="2711"/>
        <pc:sldMkLst>
          <pc:docMk/>
          <pc:sldMk cId="2390062373" sldId="312"/>
        </pc:sldMkLst>
        <pc:spChg chg="mod">
          <ac:chgData name="Luis Bueno Archaga" userId="f76a1948-802c-461e-b5fc-bd14669a83fc" providerId="ADAL" clId="{09E50105-E5F5-4566-9D3A-FB117369CB6C}" dt="2024-02-19T16:44:19.317" v="253" actId="2711"/>
          <ac:spMkLst>
            <pc:docMk/>
            <pc:sldMk cId="2390062373" sldId="312"/>
            <ac:spMk id="4" creationId="{EFBDE859-9835-B702-17B6-EB45230142FA}"/>
          </ac:spMkLst>
        </pc:spChg>
      </pc:sldChg>
      <pc:sldChg chg="modSp mod">
        <pc:chgData name="Luis Bueno Archaga" userId="f76a1948-802c-461e-b5fc-bd14669a83fc" providerId="ADAL" clId="{09E50105-E5F5-4566-9D3A-FB117369CB6C}" dt="2024-02-19T16:44:23.608" v="254" actId="2711"/>
        <pc:sldMkLst>
          <pc:docMk/>
          <pc:sldMk cId="1810595299" sldId="313"/>
        </pc:sldMkLst>
        <pc:spChg chg="mod">
          <ac:chgData name="Luis Bueno Archaga" userId="f76a1948-802c-461e-b5fc-bd14669a83fc" providerId="ADAL" clId="{09E50105-E5F5-4566-9D3A-FB117369CB6C}" dt="2024-02-19T16:44:23.608" v="254" actId="2711"/>
          <ac:spMkLst>
            <pc:docMk/>
            <pc:sldMk cId="1810595299" sldId="313"/>
            <ac:spMk id="5" creationId="{39D4F100-64B6-8F7D-03FD-24492A27CB69}"/>
          </ac:spMkLst>
        </pc:spChg>
      </pc:sldChg>
      <pc:sldChg chg="modSp mod">
        <pc:chgData name="Luis Bueno Archaga" userId="f76a1948-802c-461e-b5fc-bd14669a83fc" providerId="ADAL" clId="{09E50105-E5F5-4566-9D3A-FB117369CB6C}" dt="2024-02-19T16:42:15.853" v="251" actId="2711"/>
        <pc:sldMkLst>
          <pc:docMk/>
          <pc:sldMk cId="701781023" sldId="314"/>
        </pc:sldMkLst>
        <pc:spChg chg="mod">
          <ac:chgData name="Luis Bueno Archaga" userId="f76a1948-802c-461e-b5fc-bd14669a83fc" providerId="ADAL" clId="{09E50105-E5F5-4566-9D3A-FB117369CB6C}" dt="2024-02-19T16:42:11.098" v="250" actId="2711"/>
          <ac:spMkLst>
            <pc:docMk/>
            <pc:sldMk cId="701781023" sldId="314"/>
            <ac:spMk id="5" creationId="{3573EFDB-4CF3-B20E-1CE7-9D6DAFE1A982}"/>
          </ac:spMkLst>
        </pc:spChg>
        <pc:spChg chg="mod">
          <ac:chgData name="Luis Bueno Archaga" userId="f76a1948-802c-461e-b5fc-bd14669a83fc" providerId="ADAL" clId="{09E50105-E5F5-4566-9D3A-FB117369CB6C}" dt="2024-02-19T16:42:15.853" v="251" actId="2711"/>
          <ac:spMkLst>
            <pc:docMk/>
            <pc:sldMk cId="701781023" sldId="314"/>
            <ac:spMk id="314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1:54.996" v="248" actId="2711"/>
        <pc:sldMkLst>
          <pc:docMk/>
          <pc:sldMk cId="2900564190" sldId="315"/>
        </pc:sldMkLst>
        <pc:spChg chg="mod">
          <ac:chgData name="Luis Bueno Archaga" userId="f76a1948-802c-461e-b5fc-bd14669a83fc" providerId="ADAL" clId="{09E50105-E5F5-4566-9D3A-FB117369CB6C}" dt="2024-02-19T16:41:54.996" v="248" actId="2711"/>
          <ac:spMkLst>
            <pc:docMk/>
            <pc:sldMk cId="2900564190" sldId="315"/>
            <ac:spMk id="314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1:48.462" v="247" actId="2711"/>
        <pc:sldMkLst>
          <pc:docMk/>
          <pc:sldMk cId="413755226" sldId="316"/>
        </pc:sldMkLst>
        <pc:spChg chg="mod">
          <ac:chgData name="Luis Bueno Archaga" userId="f76a1948-802c-461e-b5fc-bd14669a83fc" providerId="ADAL" clId="{09E50105-E5F5-4566-9D3A-FB117369CB6C}" dt="2024-02-19T16:41:48.462" v="247" actId="2711"/>
          <ac:spMkLst>
            <pc:docMk/>
            <pc:sldMk cId="413755226" sldId="316"/>
            <ac:spMk id="314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1:42.337" v="246" actId="2711"/>
        <pc:sldMkLst>
          <pc:docMk/>
          <pc:sldMk cId="2723883469" sldId="317"/>
        </pc:sldMkLst>
        <pc:spChg chg="mod">
          <ac:chgData name="Luis Bueno Archaga" userId="f76a1948-802c-461e-b5fc-bd14669a83fc" providerId="ADAL" clId="{09E50105-E5F5-4566-9D3A-FB117369CB6C}" dt="2024-02-19T16:41:42.337" v="246" actId="2711"/>
          <ac:spMkLst>
            <pc:docMk/>
            <pc:sldMk cId="2723883469" sldId="317"/>
            <ac:spMk id="314" creationId="{00000000-0000-0000-0000-000000000000}"/>
          </ac:spMkLst>
        </pc:spChg>
      </pc:sldChg>
      <pc:sldChg chg="modSp mod">
        <pc:chgData name="Luis Bueno Archaga" userId="f76a1948-802c-461e-b5fc-bd14669a83fc" providerId="ADAL" clId="{09E50105-E5F5-4566-9D3A-FB117369CB6C}" dt="2024-02-19T16:41:24.817" v="245" actId="2711"/>
        <pc:sldMkLst>
          <pc:docMk/>
          <pc:sldMk cId="1603353820" sldId="318"/>
        </pc:sldMkLst>
        <pc:spChg chg="mod">
          <ac:chgData name="Luis Bueno Archaga" userId="f76a1948-802c-461e-b5fc-bd14669a83fc" providerId="ADAL" clId="{09E50105-E5F5-4566-9D3A-FB117369CB6C}" dt="2024-02-19T16:41:01.807" v="244" actId="1076"/>
          <ac:spMkLst>
            <pc:docMk/>
            <pc:sldMk cId="1603353820" sldId="318"/>
            <ac:spMk id="14" creationId="{92BFAE8C-A3B2-29F9-7845-A1C6CA5EE17E}"/>
          </ac:spMkLst>
        </pc:spChg>
        <pc:spChg chg="mod">
          <ac:chgData name="Luis Bueno Archaga" userId="f76a1948-802c-461e-b5fc-bd14669a83fc" providerId="ADAL" clId="{09E50105-E5F5-4566-9D3A-FB117369CB6C}" dt="2024-02-19T16:41:24.817" v="245" actId="2711"/>
          <ac:spMkLst>
            <pc:docMk/>
            <pc:sldMk cId="1603353820" sldId="318"/>
            <ac:spMk id="334" creationId="{00000000-0000-0000-0000-000000000000}"/>
          </ac:spMkLst>
        </pc:spChg>
      </pc:sldChg>
      <pc:sldChg chg="modSp">
        <pc:chgData name="Luis Bueno Archaga" userId="f76a1948-802c-461e-b5fc-bd14669a83fc" providerId="ADAL" clId="{09E50105-E5F5-4566-9D3A-FB117369CB6C}" dt="2024-02-19T16:40:42.158" v="242" actId="2711"/>
        <pc:sldMkLst>
          <pc:docMk/>
          <pc:sldMk cId="2205256813" sldId="321"/>
        </pc:sldMkLst>
        <pc:spChg chg="mod">
          <ac:chgData name="Luis Bueno Archaga" userId="f76a1948-802c-461e-b5fc-bd14669a83fc" providerId="ADAL" clId="{09E50105-E5F5-4566-9D3A-FB117369CB6C}" dt="2024-02-19T16:40:42.158" v="242" actId="2711"/>
          <ac:spMkLst>
            <pc:docMk/>
            <pc:sldMk cId="2205256813" sldId="321"/>
            <ac:spMk id="14" creationId="{92BFAE8C-A3B2-29F9-7845-A1C6CA5EE17E}"/>
          </ac:spMkLst>
        </pc:spChg>
      </pc:sldChg>
      <pc:sldChg chg="modSp mod">
        <pc:chgData name="Luis Bueno Archaga" userId="f76a1948-802c-461e-b5fc-bd14669a83fc" providerId="ADAL" clId="{09E50105-E5F5-4566-9D3A-FB117369CB6C}" dt="2024-02-19T16:12:06.201" v="0" actId="948"/>
        <pc:sldMkLst>
          <pc:docMk/>
          <pc:sldMk cId="1724347148" sldId="328"/>
        </pc:sldMkLst>
        <pc:spChg chg="mod">
          <ac:chgData name="Luis Bueno Archaga" userId="f76a1948-802c-461e-b5fc-bd14669a83fc" providerId="ADAL" clId="{09E50105-E5F5-4566-9D3A-FB117369CB6C}" dt="2024-02-19T16:12:06.201" v="0" actId="948"/>
          <ac:spMkLst>
            <pc:docMk/>
            <pc:sldMk cId="1724347148" sldId="328"/>
            <ac:spMk id="6" creationId="{E380B082-3D3A-C402-5C96-571430DCB995}"/>
          </ac:spMkLst>
        </pc:spChg>
      </pc:sldChg>
      <pc:sldChg chg="modSp mod">
        <pc:chgData name="Luis Bueno Archaga" userId="f76a1948-802c-461e-b5fc-bd14669a83fc" providerId="ADAL" clId="{09E50105-E5F5-4566-9D3A-FB117369CB6C}" dt="2024-02-19T17:46:07.614" v="630" actId="20577"/>
        <pc:sldMkLst>
          <pc:docMk/>
          <pc:sldMk cId="666712156" sldId="329"/>
        </pc:sldMkLst>
        <pc:spChg chg="mod">
          <ac:chgData name="Luis Bueno Archaga" userId="f76a1948-802c-461e-b5fc-bd14669a83fc" providerId="ADAL" clId="{09E50105-E5F5-4566-9D3A-FB117369CB6C}" dt="2024-02-19T16:50:43.427" v="263" actId="20577"/>
          <ac:spMkLst>
            <pc:docMk/>
            <pc:sldMk cId="666712156" sldId="329"/>
            <ac:spMk id="400" creationId="{199F1BBD-66B1-8FF4-7778-26CACC0658B4}"/>
          </ac:spMkLst>
        </pc:spChg>
        <pc:spChg chg="mod">
          <ac:chgData name="Luis Bueno Archaga" userId="f76a1948-802c-461e-b5fc-bd14669a83fc" providerId="ADAL" clId="{09E50105-E5F5-4566-9D3A-FB117369CB6C}" dt="2024-02-19T17:46:07.614" v="630" actId="20577"/>
          <ac:spMkLst>
            <pc:docMk/>
            <pc:sldMk cId="666712156" sldId="329"/>
            <ac:spMk id="401" creationId="{C1696304-F1DC-D92F-A464-C843073A4601}"/>
          </ac:spMkLst>
        </pc:spChg>
        <pc:spChg chg="mod">
          <ac:chgData name="Luis Bueno Archaga" userId="f76a1948-802c-461e-b5fc-bd14669a83fc" providerId="ADAL" clId="{09E50105-E5F5-4566-9D3A-FB117369CB6C}" dt="2024-02-19T16:22:35.245" v="98" actId="20577"/>
          <ac:spMkLst>
            <pc:docMk/>
            <pc:sldMk cId="666712156" sldId="329"/>
            <ac:spMk id="403" creationId="{1F5D639D-C958-A134-EDF9-81BECB44B710}"/>
          </ac:spMkLst>
        </pc:spChg>
      </pc:sldChg>
      <pc:sldChg chg="addSp delSp modSp new mod">
        <pc:chgData name="Luis Bueno Archaga" userId="f76a1948-802c-461e-b5fc-bd14669a83fc" providerId="ADAL" clId="{09E50105-E5F5-4566-9D3A-FB117369CB6C}" dt="2024-02-19T18:01:41.837" v="961" actId="20577"/>
        <pc:sldMkLst>
          <pc:docMk/>
          <pc:sldMk cId="109467330" sldId="330"/>
        </pc:sldMkLst>
        <pc:spChg chg="mod">
          <ac:chgData name="Luis Bueno Archaga" userId="f76a1948-802c-461e-b5fc-bd14669a83fc" providerId="ADAL" clId="{09E50105-E5F5-4566-9D3A-FB117369CB6C}" dt="2024-02-19T18:01:41.837" v="961" actId="20577"/>
          <ac:spMkLst>
            <pc:docMk/>
            <pc:sldMk cId="109467330" sldId="330"/>
            <ac:spMk id="2" creationId="{8D439154-BD9C-F425-761A-3A8C84E9658B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3" creationId="{3D57C556-9344-401B-B26D-4399DC42FA8A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4" creationId="{BB75CC7A-C137-877A-79E5-CA1C0F1DD268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5" creationId="{65B8DCA8-3B71-B770-7E50-E8EB977304C7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6" creationId="{5260A0E6-7D97-D5D0-D261-B3409882C02A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7" creationId="{AB02F581-4D89-BD3F-37B5-B66C8C40E36D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8" creationId="{317FB2D8-DAA9-B9C8-EE0F-D7DAE675B48F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9" creationId="{63287B61-C5CF-6B7C-E525-6928202930A5}"/>
          </ac:spMkLst>
        </pc:spChg>
        <pc:spChg chg="del">
          <ac:chgData name="Luis Bueno Archaga" userId="f76a1948-802c-461e-b5fc-bd14669a83fc" providerId="ADAL" clId="{09E50105-E5F5-4566-9D3A-FB117369CB6C}" dt="2024-02-19T17:59:51.890" v="906" actId="478"/>
          <ac:spMkLst>
            <pc:docMk/>
            <pc:sldMk cId="109467330" sldId="330"/>
            <ac:spMk id="10" creationId="{D0392F4B-A2DB-3485-5BD0-51FE43E98F5A}"/>
          </ac:spMkLst>
        </pc:spChg>
        <pc:picChg chg="add mod">
          <ac:chgData name="Luis Bueno Archaga" userId="f76a1948-802c-461e-b5fc-bd14669a83fc" providerId="ADAL" clId="{09E50105-E5F5-4566-9D3A-FB117369CB6C}" dt="2024-02-19T18:01:25.492" v="942" actId="14100"/>
          <ac:picMkLst>
            <pc:docMk/>
            <pc:sldMk cId="109467330" sldId="330"/>
            <ac:picMk id="12" creationId="{33B79B6A-5B23-2969-4C47-B3A9B5595C66}"/>
          </ac:picMkLst>
        </pc:picChg>
        <pc:picChg chg="add mod">
          <ac:chgData name="Luis Bueno Archaga" userId="f76a1948-802c-461e-b5fc-bd14669a83fc" providerId="ADAL" clId="{09E50105-E5F5-4566-9D3A-FB117369CB6C}" dt="2024-02-19T18:01:20.947" v="941" actId="1076"/>
          <ac:picMkLst>
            <pc:docMk/>
            <pc:sldMk cId="109467330" sldId="330"/>
            <ac:picMk id="14" creationId="{43E2438A-9216-CD2D-B28A-9F7BEF4EF150}"/>
          </ac:picMkLst>
        </pc:picChg>
      </pc:sldChg>
      <pc:sldChg chg="addSp delSp modSp add mod">
        <pc:chgData name="Luis Bueno Archaga" userId="f76a1948-802c-461e-b5fc-bd14669a83fc" providerId="ADAL" clId="{09E50105-E5F5-4566-9D3A-FB117369CB6C}" dt="2024-02-19T16:37:33.358" v="207" actId="478"/>
        <pc:sldMkLst>
          <pc:docMk/>
          <pc:sldMk cId="623820314" sldId="330"/>
        </pc:sldMkLst>
        <pc:spChg chg="add del mod">
          <ac:chgData name="Luis Bueno Archaga" userId="f76a1948-802c-461e-b5fc-bd14669a83fc" providerId="ADAL" clId="{09E50105-E5F5-4566-9D3A-FB117369CB6C}" dt="2024-02-19T16:36:36.036" v="196" actId="478"/>
          <ac:spMkLst>
            <pc:docMk/>
            <pc:sldMk cId="623820314" sldId="330"/>
            <ac:spMk id="4" creationId="{F90A97C4-3A75-60F9-2F86-ED0C3A72C10C}"/>
          </ac:spMkLst>
        </pc:spChg>
        <pc:spChg chg="add del mod">
          <ac:chgData name="Luis Bueno Archaga" userId="f76a1948-802c-461e-b5fc-bd14669a83fc" providerId="ADAL" clId="{09E50105-E5F5-4566-9D3A-FB117369CB6C}" dt="2024-02-19T16:37:33.358" v="207" actId="478"/>
          <ac:spMkLst>
            <pc:docMk/>
            <pc:sldMk cId="623820314" sldId="330"/>
            <ac:spMk id="5" creationId="{3589F435-5499-274D-67FC-B4D97B0397A4}"/>
          </ac:spMkLst>
        </pc:spChg>
        <pc:spChg chg="del">
          <ac:chgData name="Luis Bueno Archaga" userId="f76a1948-802c-461e-b5fc-bd14669a83fc" providerId="ADAL" clId="{09E50105-E5F5-4566-9D3A-FB117369CB6C}" dt="2024-02-19T16:35:24.743" v="178" actId="478"/>
          <ac:spMkLst>
            <pc:docMk/>
            <pc:sldMk cId="623820314" sldId="330"/>
            <ac:spMk id="652" creationId="{BDDA07B9-01C0-4978-90CF-056FC8343C02}"/>
          </ac:spMkLst>
        </pc:spChg>
        <pc:spChg chg="del">
          <ac:chgData name="Luis Bueno Archaga" userId="f76a1948-802c-461e-b5fc-bd14669a83fc" providerId="ADAL" clId="{09E50105-E5F5-4566-9D3A-FB117369CB6C}" dt="2024-02-19T16:35:24.743" v="178" actId="478"/>
          <ac:spMkLst>
            <pc:docMk/>
            <pc:sldMk cId="623820314" sldId="330"/>
            <ac:spMk id="653" creationId="{54E464EA-1B58-A330-1481-6F01E387EBBB}"/>
          </ac:spMkLst>
        </pc:spChg>
        <pc:spChg chg="del">
          <ac:chgData name="Luis Bueno Archaga" userId="f76a1948-802c-461e-b5fc-bd14669a83fc" providerId="ADAL" clId="{09E50105-E5F5-4566-9D3A-FB117369CB6C}" dt="2024-02-19T16:35:24.743" v="178" actId="478"/>
          <ac:spMkLst>
            <pc:docMk/>
            <pc:sldMk cId="623820314" sldId="330"/>
            <ac:spMk id="654" creationId="{824EF27E-2DF8-2003-5A6B-B99C2ED3C44C}"/>
          </ac:spMkLst>
        </pc:spChg>
        <pc:spChg chg="del">
          <ac:chgData name="Luis Bueno Archaga" userId="f76a1948-802c-461e-b5fc-bd14669a83fc" providerId="ADAL" clId="{09E50105-E5F5-4566-9D3A-FB117369CB6C}" dt="2024-02-19T16:35:24.743" v="178" actId="478"/>
          <ac:spMkLst>
            <pc:docMk/>
            <pc:sldMk cId="623820314" sldId="330"/>
            <ac:spMk id="655" creationId="{2FD2FA96-D688-2C8A-1F86-060861213549}"/>
          </ac:spMkLst>
        </pc:spChg>
        <pc:grpChg chg="del">
          <ac:chgData name="Luis Bueno Archaga" userId="f76a1948-802c-461e-b5fc-bd14669a83fc" providerId="ADAL" clId="{09E50105-E5F5-4566-9D3A-FB117369CB6C}" dt="2024-02-19T16:35:24.743" v="178" actId="478"/>
          <ac:grpSpMkLst>
            <pc:docMk/>
            <pc:sldMk cId="623820314" sldId="330"/>
            <ac:grpSpMk id="660" creationId="{62B2ED3A-4CAF-8521-19E8-02318D834916}"/>
          </ac:grpSpMkLst>
        </pc:grpChg>
        <pc:grpChg chg="del">
          <ac:chgData name="Luis Bueno Archaga" userId="f76a1948-802c-461e-b5fc-bd14669a83fc" providerId="ADAL" clId="{09E50105-E5F5-4566-9D3A-FB117369CB6C}" dt="2024-02-19T16:35:24.743" v="178" actId="478"/>
          <ac:grpSpMkLst>
            <pc:docMk/>
            <pc:sldMk cId="623820314" sldId="330"/>
            <ac:grpSpMk id="671" creationId="{9988192D-F0FD-85E3-F36A-A1041FE7390A}"/>
          </ac:grpSpMkLst>
        </pc:grpChg>
        <pc:grpChg chg="del">
          <ac:chgData name="Luis Bueno Archaga" userId="f76a1948-802c-461e-b5fc-bd14669a83fc" providerId="ADAL" clId="{09E50105-E5F5-4566-9D3A-FB117369CB6C}" dt="2024-02-19T16:35:24.743" v="178" actId="478"/>
          <ac:grpSpMkLst>
            <pc:docMk/>
            <pc:sldMk cId="623820314" sldId="330"/>
            <ac:grpSpMk id="676" creationId="{AF1F0A77-BAB1-9F09-C847-21785D5F1C3D}"/>
          </ac:grpSpMkLst>
        </pc:grpChg>
        <pc:grpChg chg="del">
          <ac:chgData name="Luis Bueno Archaga" userId="f76a1948-802c-461e-b5fc-bd14669a83fc" providerId="ADAL" clId="{09E50105-E5F5-4566-9D3A-FB117369CB6C}" dt="2024-02-19T16:35:24.743" v="178" actId="478"/>
          <ac:grpSpMkLst>
            <pc:docMk/>
            <pc:sldMk cId="623820314" sldId="330"/>
            <ac:grpSpMk id="685" creationId="{3323B17F-5098-0A49-E3E9-3317A51A82B0}"/>
          </ac:grpSpMkLst>
        </pc:grpChg>
        <pc:picChg chg="add del mod">
          <ac:chgData name="Luis Bueno Archaga" userId="f76a1948-802c-461e-b5fc-bd14669a83fc" providerId="ADAL" clId="{09E50105-E5F5-4566-9D3A-FB117369CB6C}" dt="2024-02-19T16:36:00.556" v="185" actId="478"/>
          <ac:picMkLst>
            <pc:docMk/>
            <pc:sldMk cId="623820314" sldId="330"/>
            <ac:picMk id="3" creationId="{C0EE0DD0-2595-9564-2672-DE6934D4C76C}"/>
          </ac:picMkLst>
        </pc:picChg>
        <pc:cxnChg chg="del mod">
          <ac:chgData name="Luis Bueno Archaga" userId="f76a1948-802c-461e-b5fc-bd14669a83fc" providerId="ADAL" clId="{09E50105-E5F5-4566-9D3A-FB117369CB6C}" dt="2024-02-19T16:35:24.743" v="178" actId="478"/>
          <ac:cxnSpMkLst>
            <pc:docMk/>
            <pc:sldMk cId="623820314" sldId="330"/>
            <ac:cxnSpMk id="656" creationId="{824643D3-B649-7853-EA94-60EDE8264135}"/>
          </ac:cxnSpMkLst>
        </pc:cxnChg>
        <pc:cxnChg chg="del mod">
          <ac:chgData name="Luis Bueno Archaga" userId="f76a1948-802c-461e-b5fc-bd14669a83fc" providerId="ADAL" clId="{09E50105-E5F5-4566-9D3A-FB117369CB6C}" dt="2024-02-19T16:35:24.743" v="178" actId="478"/>
          <ac:cxnSpMkLst>
            <pc:docMk/>
            <pc:sldMk cId="623820314" sldId="330"/>
            <ac:cxnSpMk id="657" creationId="{7A6ED273-493F-A7CF-B5A7-F4F94A7A8716}"/>
          </ac:cxnSpMkLst>
        </pc:cxnChg>
        <pc:cxnChg chg="del mod">
          <ac:chgData name="Luis Bueno Archaga" userId="f76a1948-802c-461e-b5fc-bd14669a83fc" providerId="ADAL" clId="{09E50105-E5F5-4566-9D3A-FB117369CB6C}" dt="2024-02-19T16:35:24.743" v="178" actId="478"/>
          <ac:cxnSpMkLst>
            <pc:docMk/>
            <pc:sldMk cId="623820314" sldId="330"/>
            <ac:cxnSpMk id="658" creationId="{84295260-CA81-EB61-8245-FEC855232A4C}"/>
          </ac:cxnSpMkLst>
        </pc:cxnChg>
        <pc:cxnChg chg="del mod">
          <ac:chgData name="Luis Bueno Archaga" userId="f76a1948-802c-461e-b5fc-bd14669a83fc" providerId="ADAL" clId="{09E50105-E5F5-4566-9D3A-FB117369CB6C}" dt="2024-02-19T16:35:24.743" v="178" actId="478"/>
          <ac:cxnSpMkLst>
            <pc:docMk/>
            <pc:sldMk cId="623820314" sldId="330"/>
            <ac:cxnSpMk id="659" creationId="{42788746-C172-444B-FB86-3AEC49BE72AC}"/>
          </ac:cxnSpMkLst>
        </pc:cxnChg>
      </pc:sldChg>
      <pc:sldChg chg="add del">
        <pc:chgData name="Luis Bueno Archaga" userId="f76a1948-802c-461e-b5fc-bd14669a83fc" providerId="ADAL" clId="{09E50105-E5F5-4566-9D3A-FB117369CB6C}" dt="2024-02-19T16:35:28.318" v="180"/>
        <pc:sldMkLst>
          <pc:docMk/>
          <pc:sldMk cId="82345562" sldId="331"/>
        </pc:sldMkLst>
      </pc:sldChg>
      <pc:sldChg chg="addSp delSp modSp new mod">
        <pc:chgData name="Luis Bueno Archaga" userId="f76a1948-802c-461e-b5fc-bd14669a83fc" providerId="ADAL" clId="{09E50105-E5F5-4566-9D3A-FB117369CB6C}" dt="2024-02-19T18:37:26.733" v="1169" actId="1035"/>
        <pc:sldMkLst>
          <pc:docMk/>
          <pc:sldMk cId="742945350" sldId="331"/>
        </pc:sldMkLst>
        <pc:spChg chg="mod">
          <ac:chgData name="Luis Bueno Archaga" userId="f76a1948-802c-461e-b5fc-bd14669a83fc" providerId="ADAL" clId="{09E50105-E5F5-4566-9D3A-FB117369CB6C}" dt="2024-02-19T18:37:25.569" v="1168" actId="1076"/>
          <ac:spMkLst>
            <pc:docMk/>
            <pc:sldMk cId="742945350" sldId="331"/>
            <ac:spMk id="2" creationId="{9F87E1EE-69D8-C3A8-798B-919E95EB0FFE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3" creationId="{C8A9D33F-67A0-F07F-0597-F8A60700DCC7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4" creationId="{25A8C60F-10F4-E77D-5F92-0E47C507529F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5" creationId="{A96CDD13-5B08-5874-E456-E1C842468470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6" creationId="{4F1B1199-B854-2CC2-7463-1A4E93EBF97D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7" creationId="{FE6EBB03-B90C-F01F-B3A7-2341A39C7835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8" creationId="{DCA1C16D-18AC-BECE-80B8-314763D63B9E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9" creationId="{208577CE-0717-CBAA-1328-25AB4C60212F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10" creationId="{41BC4399-B881-C9AF-4561-7F13BE708A76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11" creationId="{FDA604FD-CA37-D3CA-2BB5-F3FE9522CDEC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12" creationId="{E278C889-08CD-2385-E7B5-E1C80DEAFCBF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13" creationId="{578398F0-35F3-28FA-AE8D-4BCEA610BD36}"/>
          </ac:spMkLst>
        </pc:spChg>
        <pc:spChg chg="del">
          <ac:chgData name="Luis Bueno Archaga" userId="f76a1948-802c-461e-b5fc-bd14669a83fc" providerId="ADAL" clId="{09E50105-E5F5-4566-9D3A-FB117369CB6C}" dt="2024-02-19T18:35:06.031" v="1005" actId="478"/>
          <ac:spMkLst>
            <pc:docMk/>
            <pc:sldMk cId="742945350" sldId="331"/>
            <ac:spMk id="14" creationId="{B3DCFE0A-B17F-6B93-4C90-CA4A2A346EA8}"/>
          </ac:spMkLst>
        </pc:spChg>
        <pc:picChg chg="add mod">
          <ac:chgData name="Luis Bueno Archaga" userId="f76a1948-802c-461e-b5fc-bd14669a83fc" providerId="ADAL" clId="{09E50105-E5F5-4566-9D3A-FB117369CB6C}" dt="2024-02-19T18:37:26.733" v="1169" actId="1035"/>
          <ac:picMkLst>
            <pc:docMk/>
            <pc:sldMk cId="742945350" sldId="331"/>
            <ac:picMk id="16" creationId="{D8695E79-77C7-F048-DFEB-A1DD774C9409}"/>
          </ac:picMkLst>
        </pc:picChg>
      </pc:sldChg>
      <pc:sldChg chg="addSp delSp modSp add mod">
        <pc:chgData name="Luis Bueno Archaga" userId="f76a1948-802c-461e-b5fc-bd14669a83fc" providerId="ADAL" clId="{09E50105-E5F5-4566-9D3A-FB117369CB6C}" dt="2024-02-19T18:40:37.373" v="1233" actId="1076"/>
        <pc:sldMkLst>
          <pc:docMk/>
          <pc:sldMk cId="3479398674" sldId="332"/>
        </pc:sldMkLst>
        <pc:picChg chg="del">
          <ac:chgData name="Luis Bueno Archaga" userId="f76a1948-802c-461e-b5fc-bd14669a83fc" providerId="ADAL" clId="{09E50105-E5F5-4566-9D3A-FB117369CB6C}" dt="2024-02-19T18:40:19.075" v="1228" actId="478"/>
          <ac:picMkLst>
            <pc:docMk/>
            <pc:sldMk cId="3479398674" sldId="332"/>
            <ac:picMk id="21" creationId="{CF8E37B3-3719-58F8-2DC8-9AE42AFEEF8C}"/>
          </ac:picMkLst>
        </pc:picChg>
        <pc:picChg chg="add mod">
          <ac:chgData name="Luis Bueno Archaga" userId="f76a1948-802c-461e-b5fc-bd14669a83fc" providerId="ADAL" clId="{09E50105-E5F5-4566-9D3A-FB117369CB6C}" dt="2024-02-19T18:40:37.373" v="1233" actId="1076"/>
          <ac:picMkLst>
            <pc:docMk/>
            <pc:sldMk cId="3479398674" sldId="332"/>
            <ac:picMk id="23" creationId="{C815C054-711F-E504-BCC4-ADC43D97BAEB}"/>
          </ac:picMkLst>
        </pc:picChg>
      </pc:sldChg>
      <pc:sldChg chg="addSp delSp modSp add del mod modNotesTx">
        <pc:chgData name="Luis Bueno Archaga" userId="f76a1948-802c-461e-b5fc-bd14669a83fc" providerId="ADAL" clId="{09E50105-E5F5-4566-9D3A-FB117369CB6C}" dt="2024-02-19T22:50:14.830" v="1317" actId="2696"/>
        <pc:sldMkLst>
          <pc:docMk/>
          <pc:sldMk cId="1009469467" sldId="333"/>
        </pc:sldMkLst>
        <pc:spChg chg="mod">
          <ac:chgData name="Luis Bueno Archaga" userId="f76a1948-802c-461e-b5fc-bd14669a83fc" providerId="ADAL" clId="{09E50105-E5F5-4566-9D3A-FB117369CB6C}" dt="2024-02-19T22:49:55.742" v="1309" actId="21"/>
          <ac:spMkLst>
            <pc:docMk/>
            <pc:sldMk cId="1009469467" sldId="333"/>
            <ac:spMk id="488" creationId="{40360FAF-D6DC-14F7-985B-34063464936B}"/>
          </ac:spMkLst>
        </pc:spChg>
        <pc:picChg chg="add del mod">
          <ac:chgData name="Luis Bueno Archaga" userId="f76a1948-802c-461e-b5fc-bd14669a83fc" providerId="ADAL" clId="{09E50105-E5F5-4566-9D3A-FB117369CB6C}" dt="2024-02-19T22:50:03.540" v="1312" actId="21"/>
          <ac:picMkLst>
            <pc:docMk/>
            <pc:sldMk cId="1009469467" sldId="333"/>
            <ac:picMk id="3" creationId="{865DA918-B443-DB34-E818-D9BE3056C145}"/>
          </ac:picMkLst>
        </pc:picChg>
        <pc:picChg chg="del">
          <ac:chgData name="Luis Bueno Archaga" userId="f76a1948-802c-461e-b5fc-bd14669a83fc" providerId="ADAL" clId="{09E50105-E5F5-4566-9D3A-FB117369CB6C}" dt="2024-02-19T22:35:23.128" v="1235" actId="478"/>
          <ac:picMkLst>
            <pc:docMk/>
            <pc:sldMk cId="1009469467" sldId="333"/>
            <ac:picMk id="23" creationId="{38B85A94-CE0B-A398-3EC6-1347D1152CD0}"/>
          </ac:picMkLst>
        </pc:picChg>
      </pc:sldChg>
      <pc:sldChg chg="addSp delSp modSp new mod">
        <pc:chgData name="Luis Bueno Archaga" userId="f76a1948-802c-461e-b5fc-bd14669a83fc" providerId="ADAL" clId="{09E50105-E5F5-4566-9D3A-FB117369CB6C}" dt="2024-02-19T23:03:06.442" v="1423" actId="1076"/>
        <pc:sldMkLst>
          <pc:docMk/>
          <pc:sldMk cId="3830554543" sldId="334"/>
        </pc:sldMkLst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2" creationId="{FFC05743-7B9B-90D8-1CAA-9E05EEDEF0A5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3" creationId="{2214F12F-DADB-93B3-77BB-86E6CA17BA89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4" creationId="{10B959AA-4E13-6484-9A65-B667EE3F3CFD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5" creationId="{4AE1CFA3-CF49-43C4-0720-BF850A868053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6" creationId="{B93D12B0-90B1-5F48-55CE-1CCF57A5E641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7" creationId="{1486F2F5-FCE0-CDED-5ECB-C94263BD5A05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8" creationId="{7A2F8C07-91BA-CCAC-064C-220155233E8C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9" creationId="{47C2C48A-1051-807C-9620-E7BEE7D4B569}"/>
          </ac:spMkLst>
        </pc:spChg>
        <pc:spChg chg="del">
          <ac:chgData name="Luis Bueno Archaga" userId="f76a1948-802c-461e-b5fc-bd14669a83fc" providerId="ADAL" clId="{09E50105-E5F5-4566-9D3A-FB117369CB6C}" dt="2024-02-19T22:39:45.264" v="1253" actId="478"/>
          <ac:spMkLst>
            <pc:docMk/>
            <pc:sldMk cId="3830554543" sldId="334"/>
            <ac:spMk id="10" creationId="{9AD0010C-012D-37EE-BF83-EFDCDA4ECB2B}"/>
          </ac:spMkLst>
        </pc:spChg>
        <pc:spChg chg="mod">
          <ac:chgData name="Luis Bueno Archaga" userId="f76a1948-802c-461e-b5fc-bd14669a83fc" providerId="ADAL" clId="{09E50105-E5F5-4566-9D3A-FB117369CB6C}" dt="2024-02-19T22:39:39.384" v="1252" actId="20577"/>
          <ac:spMkLst>
            <pc:docMk/>
            <pc:sldMk cId="3830554543" sldId="334"/>
            <ac:spMk id="11" creationId="{872BE65B-2329-CA0C-C889-FD1A87511ECE}"/>
          </ac:spMkLst>
        </pc:spChg>
        <pc:spChg chg="add mod">
          <ac:chgData name="Luis Bueno Archaga" userId="f76a1948-802c-461e-b5fc-bd14669a83fc" providerId="ADAL" clId="{09E50105-E5F5-4566-9D3A-FB117369CB6C}" dt="2024-02-19T23:02:53.255" v="1421" actId="1076"/>
          <ac:spMkLst>
            <pc:docMk/>
            <pc:sldMk cId="3830554543" sldId="334"/>
            <ac:spMk id="19" creationId="{E1651E88-D8DF-7E64-7C03-2AFF60B2C3CB}"/>
          </ac:spMkLst>
        </pc:spChg>
        <pc:spChg chg="add mod">
          <ac:chgData name="Luis Bueno Archaga" userId="f76a1948-802c-461e-b5fc-bd14669a83fc" providerId="ADAL" clId="{09E50105-E5F5-4566-9D3A-FB117369CB6C}" dt="2024-02-19T23:03:06.442" v="1423" actId="1076"/>
          <ac:spMkLst>
            <pc:docMk/>
            <pc:sldMk cId="3830554543" sldId="334"/>
            <ac:spMk id="20" creationId="{64734D38-516E-BF35-D963-A0F1E0F71B26}"/>
          </ac:spMkLst>
        </pc:spChg>
        <pc:picChg chg="add del mod">
          <ac:chgData name="Luis Bueno Archaga" userId="f76a1948-802c-461e-b5fc-bd14669a83fc" providerId="ADAL" clId="{09E50105-E5F5-4566-9D3A-FB117369CB6C}" dt="2024-02-19T23:02:10.740" v="1410" actId="478"/>
          <ac:picMkLst>
            <pc:docMk/>
            <pc:sldMk cId="3830554543" sldId="334"/>
            <ac:picMk id="13" creationId="{E8F8C302-2A32-8316-32DE-4242C66EC129}"/>
          </ac:picMkLst>
        </pc:picChg>
        <pc:picChg chg="add del mod">
          <ac:chgData name="Luis Bueno Archaga" userId="f76a1948-802c-461e-b5fc-bd14669a83fc" providerId="ADAL" clId="{09E50105-E5F5-4566-9D3A-FB117369CB6C}" dt="2024-02-19T23:02:25.571" v="1415" actId="478"/>
          <ac:picMkLst>
            <pc:docMk/>
            <pc:sldMk cId="3830554543" sldId="334"/>
            <ac:picMk id="14" creationId="{DD62584F-11A2-80E4-438A-9FA7327D6F58}"/>
          </ac:picMkLst>
        </pc:picChg>
        <pc:picChg chg="add mod">
          <ac:chgData name="Luis Bueno Archaga" userId="f76a1948-802c-461e-b5fc-bd14669a83fc" providerId="ADAL" clId="{09E50105-E5F5-4566-9D3A-FB117369CB6C}" dt="2024-02-19T23:02:23.276" v="1414" actId="14100"/>
          <ac:picMkLst>
            <pc:docMk/>
            <pc:sldMk cId="3830554543" sldId="334"/>
            <ac:picMk id="16" creationId="{07CEF9E2-EFD7-D203-C058-3DC5A578E283}"/>
          </ac:picMkLst>
        </pc:picChg>
        <pc:picChg chg="add mod">
          <ac:chgData name="Luis Bueno Archaga" userId="f76a1948-802c-461e-b5fc-bd14669a83fc" providerId="ADAL" clId="{09E50105-E5F5-4566-9D3A-FB117369CB6C}" dt="2024-02-19T23:02:42.069" v="1419" actId="14100"/>
          <ac:picMkLst>
            <pc:docMk/>
            <pc:sldMk cId="3830554543" sldId="334"/>
            <ac:picMk id="18" creationId="{8D9C3C3F-2437-E93C-79F7-875FA44029A7}"/>
          </ac:picMkLst>
        </pc:picChg>
      </pc:sldChg>
      <pc:sldChg chg="addSp delSp modSp add del mod">
        <pc:chgData name="Luis Bueno Archaga" userId="f76a1948-802c-461e-b5fc-bd14669a83fc" providerId="ADAL" clId="{09E50105-E5F5-4566-9D3A-FB117369CB6C}" dt="2024-02-19T23:03:20.006" v="1425" actId="47"/>
        <pc:sldMkLst>
          <pc:docMk/>
          <pc:sldMk cId="2083005333" sldId="335"/>
        </pc:sldMkLst>
        <pc:picChg chg="add del mod">
          <ac:chgData name="Luis Bueno Archaga" userId="f76a1948-802c-461e-b5fc-bd14669a83fc" providerId="ADAL" clId="{09E50105-E5F5-4566-9D3A-FB117369CB6C}" dt="2024-02-19T22:41:13.724" v="1271" actId="478"/>
          <ac:picMkLst>
            <pc:docMk/>
            <pc:sldMk cId="2083005333" sldId="335"/>
            <ac:picMk id="3" creationId="{D4DC556E-6CDC-EE57-0011-26E4D19E8344}"/>
          </ac:picMkLst>
        </pc:picChg>
        <pc:picChg chg="add mod">
          <ac:chgData name="Luis Bueno Archaga" userId="f76a1948-802c-461e-b5fc-bd14669a83fc" providerId="ADAL" clId="{09E50105-E5F5-4566-9D3A-FB117369CB6C}" dt="2024-02-19T22:41:19.761" v="1275" actId="1076"/>
          <ac:picMkLst>
            <pc:docMk/>
            <pc:sldMk cId="2083005333" sldId="335"/>
            <ac:picMk id="5" creationId="{F3DE807F-DDD3-D591-F96E-67C975EFF58F}"/>
          </ac:picMkLst>
        </pc:picChg>
        <pc:picChg chg="add mod">
          <ac:chgData name="Luis Bueno Archaga" userId="f76a1948-802c-461e-b5fc-bd14669a83fc" providerId="ADAL" clId="{09E50105-E5F5-4566-9D3A-FB117369CB6C}" dt="2024-02-19T22:41:36.730" v="1278" actId="1076"/>
          <ac:picMkLst>
            <pc:docMk/>
            <pc:sldMk cId="2083005333" sldId="335"/>
            <ac:picMk id="6" creationId="{13B65C2F-5F52-9271-51F6-8FD4F46F874E}"/>
          </ac:picMkLst>
        </pc:picChg>
        <pc:picChg chg="del">
          <ac:chgData name="Luis Bueno Archaga" userId="f76a1948-802c-461e-b5fc-bd14669a83fc" providerId="ADAL" clId="{09E50105-E5F5-4566-9D3A-FB117369CB6C}" dt="2024-02-19T22:40:16.506" v="1261" actId="478"/>
          <ac:picMkLst>
            <pc:docMk/>
            <pc:sldMk cId="2083005333" sldId="335"/>
            <ac:picMk id="13" creationId="{05D16E19-DCA8-97E1-6A74-E8C88A686874}"/>
          </ac:picMkLst>
        </pc:picChg>
      </pc:sldChg>
      <pc:sldChg chg="addSp delSp modSp add del mod ord">
        <pc:chgData name="Luis Bueno Archaga" userId="f76a1948-802c-461e-b5fc-bd14669a83fc" providerId="ADAL" clId="{09E50105-E5F5-4566-9D3A-FB117369CB6C}" dt="2024-02-19T22:52:42.040" v="1347" actId="2696"/>
        <pc:sldMkLst>
          <pc:docMk/>
          <pc:sldMk cId="1238490570" sldId="336"/>
        </pc:sldMkLst>
        <pc:spChg chg="mod">
          <ac:chgData name="Luis Bueno Archaga" userId="f76a1948-802c-461e-b5fc-bd14669a83fc" providerId="ADAL" clId="{09E50105-E5F5-4566-9D3A-FB117369CB6C}" dt="2024-02-19T22:51:51.188" v="1328" actId="21"/>
          <ac:spMkLst>
            <pc:docMk/>
            <pc:sldMk cId="1238490570" sldId="336"/>
            <ac:spMk id="2" creationId="{10814F42-0C2B-C379-7313-D6228217FC53}"/>
          </ac:spMkLst>
        </pc:spChg>
        <pc:picChg chg="add del mod">
          <ac:chgData name="Luis Bueno Archaga" userId="f76a1948-802c-461e-b5fc-bd14669a83fc" providerId="ADAL" clId="{09E50105-E5F5-4566-9D3A-FB117369CB6C}" dt="2024-02-19T22:51:57.184" v="1330" actId="21"/>
          <ac:picMkLst>
            <pc:docMk/>
            <pc:sldMk cId="1238490570" sldId="336"/>
            <ac:picMk id="3" creationId="{865DA918-B443-DB34-E818-D9BE3056C145}"/>
          </ac:picMkLst>
        </pc:picChg>
        <pc:picChg chg="add del mod">
          <ac:chgData name="Luis Bueno Archaga" userId="f76a1948-802c-461e-b5fc-bd14669a83fc" providerId="ADAL" clId="{09E50105-E5F5-4566-9D3A-FB117369CB6C}" dt="2024-02-19T22:52:09.648" v="1336" actId="21"/>
          <ac:picMkLst>
            <pc:docMk/>
            <pc:sldMk cId="1238490570" sldId="336"/>
            <ac:picMk id="5" creationId="{ECE2F5B7-4F74-BC14-89CD-D1B4CCD0499E}"/>
          </ac:picMkLst>
        </pc:picChg>
        <pc:picChg chg="del">
          <ac:chgData name="Luis Bueno Archaga" userId="f76a1948-802c-461e-b5fc-bd14669a83fc" providerId="ADAL" clId="{09E50105-E5F5-4566-9D3A-FB117369CB6C}" dt="2024-02-19T22:50:00.491" v="1311" actId="478"/>
          <ac:picMkLst>
            <pc:docMk/>
            <pc:sldMk cId="1238490570" sldId="336"/>
            <ac:picMk id="16" creationId="{584D9ED8-E745-870C-B240-C7C6C046E165}"/>
          </ac:picMkLst>
        </pc:picChg>
      </pc:sldChg>
      <pc:sldChg chg="addSp delSp modSp add mod ord modNotesTx">
        <pc:chgData name="Luis Bueno Archaga" userId="f76a1948-802c-461e-b5fc-bd14669a83fc" providerId="ADAL" clId="{09E50105-E5F5-4566-9D3A-FB117369CB6C}" dt="2024-02-19T23:07:41.390" v="1479"/>
        <pc:sldMkLst>
          <pc:docMk/>
          <pc:sldMk cId="24843140" sldId="337"/>
        </pc:sldMkLst>
        <pc:spChg chg="mod">
          <ac:chgData name="Luis Bueno Archaga" userId="f76a1948-802c-461e-b5fc-bd14669a83fc" providerId="ADAL" clId="{09E50105-E5F5-4566-9D3A-FB117369CB6C}" dt="2024-02-19T22:52:06.975" v="1335" actId="1076"/>
          <ac:spMkLst>
            <pc:docMk/>
            <pc:sldMk cId="24843140" sldId="337"/>
            <ac:spMk id="2" creationId="{545008B5-94B2-6C54-06DE-B7BAA5ED5EF8}"/>
          </ac:spMkLst>
        </pc:spChg>
        <pc:spChg chg="add mod">
          <ac:chgData name="Luis Bueno Archaga" userId="f76a1948-802c-461e-b5fc-bd14669a83fc" providerId="ADAL" clId="{09E50105-E5F5-4566-9D3A-FB117369CB6C}" dt="2024-02-19T22:54:25.465" v="1380" actId="1076"/>
          <ac:spMkLst>
            <pc:docMk/>
            <pc:sldMk cId="24843140" sldId="337"/>
            <ac:spMk id="7" creationId="{ECC8DE7E-39C0-6230-C823-B9B27D353D19}"/>
          </ac:spMkLst>
        </pc:spChg>
        <pc:spChg chg="add mod">
          <ac:chgData name="Luis Bueno Archaga" userId="f76a1948-802c-461e-b5fc-bd14669a83fc" providerId="ADAL" clId="{09E50105-E5F5-4566-9D3A-FB117369CB6C}" dt="2024-02-19T22:54:22.779" v="1379" actId="1076"/>
          <ac:spMkLst>
            <pc:docMk/>
            <pc:sldMk cId="24843140" sldId="337"/>
            <ac:spMk id="8" creationId="{B522E6F9-F8B8-1BE6-9F04-BAA3403A0C52}"/>
          </ac:spMkLst>
        </pc:spChg>
        <pc:picChg chg="add del mod">
          <ac:chgData name="Luis Bueno Archaga" userId="f76a1948-802c-461e-b5fc-bd14669a83fc" providerId="ADAL" clId="{09E50105-E5F5-4566-9D3A-FB117369CB6C}" dt="2024-02-19T22:52:56.602" v="1348" actId="478"/>
          <ac:picMkLst>
            <pc:docMk/>
            <pc:sldMk cId="24843140" sldId="337"/>
            <ac:picMk id="3" creationId="{865DA918-B443-DB34-E818-D9BE3056C145}"/>
          </ac:picMkLst>
        </pc:picChg>
        <pc:picChg chg="add mod">
          <ac:chgData name="Luis Bueno Archaga" userId="f76a1948-802c-461e-b5fc-bd14669a83fc" providerId="ADAL" clId="{09E50105-E5F5-4566-9D3A-FB117369CB6C}" dt="2024-02-19T22:52:29.194" v="1345" actId="1076"/>
          <ac:picMkLst>
            <pc:docMk/>
            <pc:sldMk cId="24843140" sldId="337"/>
            <ac:picMk id="5" creationId="{ECE2F5B7-4F74-BC14-89CD-D1B4CCD0499E}"/>
          </ac:picMkLst>
        </pc:picChg>
        <pc:picChg chg="add mod">
          <ac:chgData name="Luis Bueno Archaga" userId="f76a1948-802c-461e-b5fc-bd14669a83fc" providerId="ADAL" clId="{09E50105-E5F5-4566-9D3A-FB117369CB6C}" dt="2024-02-19T22:53:09.719" v="1352" actId="14100"/>
          <ac:picMkLst>
            <pc:docMk/>
            <pc:sldMk cId="24843140" sldId="337"/>
            <ac:picMk id="6" creationId="{406C3B7B-83FE-4D15-D706-83762E311D09}"/>
          </ac:picMkLst>
        </pc:picChg>
        <pc:picChg chg="del">
          <ac:chgData name="Luis Bueno Archaga" userId="f76a1948-802c-461e-b5fc-bd14669a83fc" providerId="ADAL" clId="{09E50105-E5F5-4566-9D3A-FB117369CB6C}" dt="2024-02-19T22:51:59.345" v="1331" actId="478"/>
          <ac:picMkLst>
            <pc:docMk/>
            <pc:sldMk cId="24843140" sldId="337"/>
            <ac:picMk id="12" creationId="{DE5391D9-A7C9-0FE2-3EE5-83CA34957B0A}"/>
          </ac:picMkLst>
        </pc:picChg>
        <pc:picChg chg="del">
          <ac:chgData name="Luis Bueno Archaga" userId="f76a1948-802c-461e-b5fc-bd14669a83fc" providerId="ADAL" clId="{09E50105-E5F5-4566-9D3A-FB117369CB6C}" dt="2024-02-19T22:52:00.807" v="1332" actId="478"/>
          <ac:picMkLst>
            <pc:docMk/>
            <pc:sldMk cId="24843140" sldId="337"/>
            <ac:picMk id="14" creationId="{0C47D787-5551-63F7-97FF-741F50843E11}"/>
          </ac:picMkLst>
        </pc:picChg>
      </pc:sldChg>
      <pc:sldChg chg="addSp delSp modSp add mod ord">
        <pc:chgData name="Luis Bueno Archaga" userId="f76a1948-802c-461e-b5fc-bd14669a83fc" providerId="ADAL" clId="{09E50105-E5F5-4566-9D3A-FB117369CB6C}" dt="2024-02-19T22:55:49.416" v="1409" actId="1076"/>
        <pc:sldMkLst>
          <pc:docMk/>
          <pc:sldMk cId="4060580906" sldId="338"/>
        </pc:sldMkLst>
        <pc:spChg chg="mod">
          <ac:chgData name="Luis Bueno Archaga" userId="f76a1948-802c-461e-b5fc-bd14669a83fc" providerId="ADAL" clId="{09E50105-E5F5-4566-9D3A-FB117369CB6C}" dt="2024-02-19T22:55:31.149" v="1404" actId="1076"/>
          <ac:spMkLst>
            <pc:docMk/>
            <pc:sldMk cId="4060580906" sldId="338"/>
            <ac:spMk id="7" creationId="{9C505284-BB01-4AC5-5366-F9E092D80A37}"/>
          </ac:spMkLst>
        </pc:spChg>
        <pc:spChg chg="mod">
          <ac:chgData name="Luis Bueno Archaga" userId="f76a1948-802c-461e-b5fc-bd14669a83fc" providerId="ADAL" clId="{09E50105-E5F5-4566-9D3A-FB117369CB6C}" dt="2024-02-19T22:54:59.277" v="1392" actId="20577"/>
          <ac:spMkLst>
            <pc:docMk/>
            <pc:sldMk cId="4060580906" sldId="338"/>
            <ac:spMk id="8" creationId="{0D13499A-CB80-1295-0FCE-7F04AC0E214A}"/>
          </ac:spMkLst>
        </pc:spChg>
        <pc:picChg chg="add mod">
          <ac:chgData name="Luis Bueno Archaga" userId="f76a1948-802c-461e-b5fc-bd14669a83fc" providerId="ADAL" clId="{09E50105-E5F5-4566-9D3A-FB117369CB6C}" dt="2024-02-19T22:54:55.560" v="1388" actId="1076"/>
          <ac:picMkLst>
            <pc:docMk/>
            <pc:sldMk cId="4060580906" sldId="338"/>
            <ac:picMk id="4" creationId="{533B60C0-1D17-429A-8FD3-3CACED14379D}"/>
          </ac:picMkLst>
        </pc:picChg>
        <pc:picChg chg="del">
          <ac:chgData name="Luis Bueno Archaga" userId="f76a1948-802c-461e-b5fc-bd14669a83fc" providerId="ADAL" clId="{09E50105-E5F5-4566-9D3A-FB117369CB6C}" dt="2024-02-19T22:54:39.500" v="1384" actId="478"/>
          <ac:picMkLst>
            <pc:docMk/>
            <pc:sldMk cId="4060580906" sldId="338"/>
            <ac:picMk id="5" creationId="{9D661B0D-C095-1424-0C81-F1FD879F2586}"/>
          </ac:picMkLst>
        </pc:picChg>
        <pc:picChg chg="del">
          <ac:chgData name="Luis Bueno Archaga" userId="f76a1948-802c-461e-b5fc-bd14669a83fc" providerId="ADAL" clId="{09E50105-E5F5-4566-9D3A-FB117369CB6C}" dt="2024-02-19T22:55:32.618" v="1405" actId="478"/>
          <ac:picMkLst>
            <pc:docMk/>
            <pc:sldMk cId="4060580906" sldId="338"/>
            <ac:picMk id="6" creationId="{4CD056DE-B72E-BCD6-DC24-E5FA007963ED}"/>
          </ac:picMkLst>
        </pc:picChg>
        <pc:picChg chg="add mod">
          <ac:chgData name="Luis Bueno Archaga" userId="f76a1948-802c-461e-b5fc-bd14669a83fc" providerId="ADAL" clId="{09E50105-E5F5-4566-9D3A-FB117369CB6C}" dt="2024-02-19T22:55:49.416" v="1409" actId="1076"/>
          <ac:picMkLst>
            <pc:docMk/>
            <pc:sldMk cId="4060580906" sldId="338"/>
            <ac:picMk id="10" creationId="{BBD2C743-B7AE-C832-5FF9-B12C25F36ECE}"/>
          </ac:picMkLst>
        </pc:picChg>
      </pc:sldChg>
      <pc:sldChg chg="addSp delSp modSp add mod">
        <pc:chgData name="Luis Bueno Archaga" userId="f76a1948-802c-461e-b5fc-bd14669a83fc" providerId="ADAL" clId="{09E50105-E5F5-4566-9D3A-FB117369CB6C}" dt="2024-02-19T23:04:02.243" v="1433" actId="14100"/>
        <pc:sldMkLst>
          <pc:docMk/>
          <pc:sldMk cId="291440702" sldId="339"/>
        </pc:sldMkLst>
        <pc:picChg chg="add mod">
          <ac:chgData name="Luis Bueno Archaga" userId="f76a1948-802c-461e-b5fc-bd14669a83fc" providerId="ADAL" clId="{09E50105-E5F5-4566-9D3A-FB117369CB6C}" dt="2024-02-19T23:03:43.517" v="1429" actId="14100"/>
          <ac:picMkLst>
            <pc:docMk/>
            <pc:sldMk cId="291440702" sldId="339"/>
            <ac:picMk id="3" creationId="{3F631C9F-375F-E745-1196-0E71E729FAFC}"/>
          </ac:picMkLst>
        </pc:picChg>
        <pc:picChg chg="add mod">
          <ac:chgData name="Luis Bueno Archaga" userId="f76a1948-802c-461e-b5fc-bd14669a83fc" providerId="ADAL" clId="{09E50105-E5F5-4566-9D3A-FB117369CB6C}" dt="2024-02-19T23:04:02.243" v="1433" actId="14100"/>
          <ac:picMkLst>
            <pc:docMk/>
            <pc:sldMk cId="291440702" sldId="339"/>
            <ac:picMk id="5" creationId="{CCD96916-0129-8FF6-296B-13FDB97477A5}"/>
          </ac:picMkLst>
        </pc:picChg>
        <pc:picChg chg="del">
          <ac:chgData name="Luis Bueno Archaga" userId="f76a1948-802c-461e-b5fc-bd14669a83fc" providerId="ADAL" clId="{09E50105-E5F5-4566-9D3A-FB117369CB6C}" dt="2024-02-19T23:03:50.994" v="1430" actId="478"/>
          <ac:picMkLst>
            <pc:docMk/>
            <pc:sldMk cId="291440702" sldId="339"/>
            <ac:picMk id="16" creationId="{D75E3796-0569-3502-14AD-27B1CA7EC13E}"/>
          </ac:picMkLst>
        </pc:picChg>
        <pc:picChg chg="del">
          <ac:chgData name="Luis Bueno Archaga" userId="f76a1948-802c-461e-b5fc-bd14669a83fc" providerId="ADAL" clId="{09E50105-E5F5-4566-9D3A-FB117369CB6C}" dt="2024-02-19T23:03:29.735" v="1426" actId="478"/>
          <ac:picMkLst>
            <pc:docMk/>
            <pc:sldMk cId="291440702" sldId="339"/>
            <ac:picMk id="18" creationId="{97105B5E-0D31-7315-BE2C-B1A98B9FBB3F}"/>
          </ac:picMkLst>
        </pc:picChg>
      </pc:sldChg>
      <pc:sldChg chg="addSp delSp modSp add del mod">
        <pc:chgData name="Luis Bueno Archaga" userId="f76a1948-802c-461e-b5fc-bd14669a83fc" providerId="ADAL" clId="{09E50105-E5F5-4566-9D3A-FB117369CB6C}" dt="2024-02-19T23:12:02.932" v="1508" actId="2696"/>
        <pc:sldMkLst>
          <pc:docMk/>
          <pc:sldMk cId="2009289738" sldId="340"/>
        </pc:sldMkLst>
        <pc:spChg chg="add mod">
          <ac:chgData name="Luis Bueno Archaga" userId="f76a1948-802c-461e-b5fc-bd14669a83fc" providerId="ADAL" clId="{09E50105-E5F5-4566-9D3A-FB117369CB6C}" dt="2024-02-19T23:09:29.508" v="1484"/>
          <ac:spMkLst>
            <pc:docMk/>
            <pc:sldMk cId="2009289738" sldId="340"/>
            <ac:spMk id="2" creationId="{E9D20E76-AEBB-45DA-5AE4-61D81E5B5D34}"/>
          </ac:spMkLst>
        </pc:spChg>
        <pc:spChg chg="add mod">
          <ac:chgData name="Luis Bueno Archaga" userId="f76a1948-802c-461e-b5fc-bd14669a83fc" providerId="ADAL" clId="{09E50105-E5F5-4566-9D3A-FB117369CB6C}" dt="2024-02-19T23:10:29.727" v="1507" actId="207"/>
          <ac:spMkLst>
            <pc:docMk/>
            <pc:sldMk cId="2009289738" sldId="340"/>
            <ac:spMk id="4" creationId="{6C8D92B2-C36F-C790-54F4-2F51045C9874}"/>
          </ac:spMkLst>
        </pc:spChg>
        <pc:spChg chg="mod">
          <ac:chgData name="Luis Bueno Archaga" userId="f76a1948-802c-461e-b5fc-bd14669a83fc" providerId="ADAL" clId="{09E50105-E5F5-4566-9D3A-FB117369CB6C}" dt="2024-02-19T23:09:42.976" v="1500" actId="20577"/>
          <ac:spMkLst>
            <pc:docMk/>
            <pc:sldMk cId="2009289738" sldId="340"/>
            <ac:spMk id="6" creationId="{FEDCC1BF-77CA-2ACE-4BEC-9FAF589B42F1}"/>
          </ac:spMkLst>
        </pc:spChg>
        <pc:picChg chg="add del mod">
          <ac:chgData name="Luis Bueno Archaga" userId="f76a1948-802c-461e-b5fc-bd14669a83fc" providerId="ADAL" clId="{09E50105-E5F5-4566-9D3A-FB117369CB6C}" dt="2024-02-19T23:09:33.993" v="1487" actId="478"/>
          <ac:picMkLst>
            <pc:docMk/>
            <pc:sldMk cId="2009289738" sldId="340"/>
            <ac:picMk id="3" creationId="{D1423610-E9F4-891B-8B55-0965DCA0EFA8}"/>
          </ac:picMkLst>
        </pc:picChg>
        <pc:picChg chg="del">
          <ac:chgData name="Luis Bueno Archaga" userId="f76a1948-802c-461e-b5fc-bd14669a83fc" providerId="ADAL" clId="{09E50105-E5F5-4566-9D3A-FB117369CB6C}" dt="2024-02-19T23:09:37.298" v="1488" actId="478"/>
          <ac:picMkLst>
            <pc:docMk/>
            <pc:sldMk cId="2009289738" sldId="340"/>
            <ac:picMk id="12" creationId="{42C1DF04-7A56-0A2C-92B0-33B9601C8508}"/>
          </ac:picMkLst>
        </pc:picChg>
      </pc:sldChg>
      <pc:sldMasterChg chg="delSldLayout">
        <pc:chgData name="Luis Bueno Archaga" userId="f76a1948-802c-461e-b5fc-bd14669a83fc" providerId="ADAL" clId="{09E50105-E5F5-4566-9D3A-FB117369CB6C}" dt="2024-02-19T23:08:24.059" v="1481" actId="2696"/>
        <pc:sldMasterMkLst>
          <pc:docMk/>
          <pc:sldMasterMk cId="0" sldId="2147483681"/>
        </pc:sldMasterMkLst>
        <pc:sldLayoutChg chg="del">
          <pc:chgData name="Luis Bueno Archaga" userId="f76a1948-802c-461e-b5fc-bd14669a83fc" providerId="ADAL" clId="{09E50105-E5F5-4566-9D3A-FB117369CB6C}" dt="2024-02-19T23:08:24.059" v="1481" actId="2696"/>
          <pc:sldLayoutMkLst>
            <pc:docMk/>
            <pc:sldMasterMk cId="0" sldId="2147483681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22c60b6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22c60b6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280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304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4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88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831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70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>
                <a:solidFill>
                  <a:srgbClr val="79B8FF"/>
                </a:solidFill>
                <a:effectLst/>
                <a:latin typeface="Menlo" panose="020B0609030804020204" pitchFamily="49" charset="0"/>
              </a:rPr>
              <a:t>### Steps for PCA once the dataset has been prepared: </a:t>
            </a:r>
            <a:endParaRPr lang="en-GB" b="0" dirty="0">
              <a:solidFill>
                <a:srgbClr val="E1E4E8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FFAB7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Split the data into train and test datasets. </a:t>
            </a:r>
          </a:p>
          <a:p>
            <a:r>
              <a:rPr lang="en-GB" b="0" dirty="0">
                <a:solidFill>
                  <a:srgbClr val="FFAB7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Apply the Standard scaler. </a:t>
            </a:r>
          </a:p>
          <a:p>
            <a:r>
              <a:rPr lang="en-GB" b="0" dirty="0">
                <a:solidFill>
                  <a:srgbClr val="FFAB7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Find out the optimal number of dimensions to reduce the numerical data to using Scree Plots</a:t>
            </a:r>
          </a:p>
          <a:p>
            <a:r>
              <a:rPr lang="en-GB" b="0" dirty="0">
                <a:solidFill>
                  <a:srgbClr val="FFAB7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Apply PCA. </a:t>
            </a:r>
          </a:p>
          <a:p>
            <a:r>
              <a:rPr lang="en-GB" b="0" dirty="0">
                <a:solidFill>
                  <a:srgbClr val="FFAB7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E1E4E8"/>
                </a:solidFill>
                <a:effectLst/>
                <a:latin typeface="Menlo" panose="020B0609030804020204" pitchFamily="49" charset="0"/>
              </a:rPr>
              <a:t> Visualise the information + Extract the eigenvectors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307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18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media de $4M en daños al año.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CC7C56FC-1E88-616A-B42C-385C97C1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ff9c4cb4_3_5:notes">
            <a:extLst>
              <a:ext uri="{FF2B5EF4-FFF2-40B4-BE49-F238E27FC236}">
                <a16:creationId xmlns:a16="http://schemas.microsoft.com/office/drawing/2014/main" id="{0EBF9755-ED34-9930-3EC8-9AF9CFC2E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4ff9c4cb4_3_5:notes">
            <a:extLst>
              <a:ext uri="{FF2B5EF4-FFF2-40B4-BE49-F238E27FC236}">
                <a16:creationId xmlns:a16="http://schemas.microsoft.com/office/drawing/2014/main" id="{955EC810-90B1-2D13-9C3E-7CB018F37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2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5B80C6AD-DB66-7F23-74BC-2E74DD311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4_2738:notes">
            <a:extLst>
              <a:ext uri="{FF2B5EF4-FFF2-40B4-BE49-F238E27FC236}">
                <a16:creationId xmlns:a16="http://schemas.microsoft.com/office/drawing/2014/main" id="{6CEAE5E6-5AC0-E1B7-9E17-1EAECCBA3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4_2738:notes">
            <a:extLst>
              <a:ext uri="{FF2B5EF4-FFF2-40B4-BE49-F238E27FC236}">
                <a16:creationId xmlns:a16="http://schemas.microsoft.com/office/drawing/2014/main" id="{918F0519-6510-F5B8-B2BD-864764817A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89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s-ES" dirty="0" err="1">
                <a:solidFill>
                  <a:srgbClr val="ECECEC"/>
                </a:solidFill>
                <a:latin typeface="Lexend Deca Light" panose="020B0604020202020204" charset="0"/>
              </a:rPr>
              <a:t>bi</a:t>
            </a:r>
            <a:r>
              <a:rPr lang="es-ES" dirty="0">
                <a:solidFill>
                  <a:srgbClr val="ECECEC"/>
                </a:solidFill>
                <a:latin typeface="Lexend Deca Light" panose="020B0604020202020204" charset="0"/>
              </a:rPr>
              <a:t> distancia a otro </a:t>
            </a:r>
            <a:r>
              <a:rPr lang="es-ES" dirty="0" err="1">
                <a:solidFill>
                  <a:srgbClr val="ECECEC"/>
                </a:solidFill>
                <a:latin typeface="Lexend Deca Light" panose="020B0604020202020204" charset="0"/>
              </a:rPr>
              <a:t>cluster</a:t>
            </a:r>
            <a:endParaRPr lang="es-ES" dirty="0">
              <a:solidFill>
                <a:srgbClr val="ECECEC"/>
              </a:solidFill>
              <a:latin typeface="Lexend Deca Light" panose="020B0604020202020204" charset="0"/>
            </a:endParaRPr>
          </a:p>
          <a:p>
            <a:pPr marL="158750" indent="0" algn="ctr">
              <a:buNone/>
            </a:pPr>
            <a:r>
              <a:rPr lang="es-ES" dirty="0" err="1">
                <a:solidFill>
                  <a:srgbClr val="ECECEC"/>
                </a:solidFill>
                <a:latin typeface="Lexend Deca Light" panose="020B0604020202020204" charset="0"/>
              </a:rPr>
              <a:t>ai</a:t>
            </a:r>
            <a:r>
              <a:rPr lang="es-ES" dirty="0">
                <a:solidFill>
                  <a:srgbClr val="ECECEC"/>
                </a:solidFill>
                <a:latin typeface="Lexend Deca Light" panose="020B0604020202020204" charset="0"/>
              </a:rPr>
              <a:t> promedio distancia en el </a:t>
            </a:r>
            <a:r>
              <a:rPr lang="es-ES" dirty="0" err="1">
                <a:solidFill>
                  <a:srgbClr val="ECECEC"/>
                </a:solidFill>
                <a:latin typeface="Lexend Deca Light" panose="020B0604020202020204" charset="0"/>
              </a:rPr>
              <a:t>cluster</a:t>
            </a:r>
            <a:endParaRPr lang="es-ES" dirty="0">
              <a:solidFill>
                <a:srgbClr val="ECECEC"/>
              </a:solidFill>
              <a:latin typeface="Lexend Deca Light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2961001B-0462-1369-38F1-BD4E5A47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5260bdd85_0_270:notes">
            <a:extLst>
              <a:ext uri="{FF2B5EF4-FFF2-40B4-BE49-F238E27FC236}">
                <a16:creationId xmlns:a16="http://schemas.microsoft.com/office/drawing/2014/main" id="{1AA665B5-1978-ACFC-3F7A-CBB51532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5260bdd85_0_270:notes">
            <a:extLst>
              <a:ext uri="{FF2B5EF4-FFF2-40B4-BE49-F238E27FC236}">
                <a16:creationId xmlns:a16="http://schemas.microsoft.com/office/drawing/2014/main" id="{217EE156-D2C3-B648-DEFE-A1661BC3B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05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1" i="0" dirty="0" err="1">
                <a:solidFill>
                  <a:srgbClr val="ECECEC"/>
                </a:solidFill>
                <a:effectLst/>
                <a:latin typeface="Söhne"/>
              </a:rPr>
              <a:t>diag</a:t>
            </a: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Cada componente tiene su propia matriz de covarianza diagonal.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1" i="0" dirty="0" err="1">
                <a:solidFill>
                  <a:srgbClr val="ECECEC"/>
                </a:solidFill>
                <a:effectLst/>
                <a:latin typeface="Söhne"/>
              </a:rPr>
              <a:t>diag</a:t>
            </a: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 es una buena opción si crees que las características son relativamente independientes o si quieres un modelo más simple y menos propenso al sobreajuste.</a:t>
            </a:r>
          </a:p>
          <a:p>
            <a:pPr algn="l"/>
            <a:r>
              <a:rPr lang="es-ES" b="1" i="0" dirty="0" err="1">
                <a:solidFill>
                  <a:srgbClr val="ECECEC"/>
                </a:solidFill>
                <a:effectLst/>
                <a:latin typeface="Söhne"/>
              </a:rPr>
              <a:t>tied</a:t>
            </a: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Todos los componentes comparten la misma matriz de covarianza general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s-ES" b="1" i="0" dirty="0" err="1">
                <a:solidFill>
                  <a:srgbClr val="ECECEC"/>
                </a:solidFill>
                <a:effectLst/>
                <a:latin typeface="Söhne"/>
              </a:rPr>
              <a:t>tied</a:t>
            </a:r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 puede ser útil si tienes razones para creer que todas las dimensiones comparten la misma estructura de correlación o si quieres capturar la correlación entre las características a costa de un mayor riesgo de sobreajuste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es-ES" b="0" i="0" dirty="0">
              <a:solidFill>
                <a:srgbClr val="ECECEC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36791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d976167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d976167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89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57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50" y="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2061775"/>
            <a:ext cx="4879500" cy="192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982375"/>
            <a:ext cx="487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4923249" y="3133051"/>
            <a:ext cx="25056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2"/>
          </p:nvPr>
        </p:nvSpPr>
        <p:spPr>
          <a:xfrm>
            <a:off x="1715375" y="3133051"/>
            <a:ext cx="25056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>
            <a:off x="1715375" y="26454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4"/>
          </p:nvPr>
        </p:nvSpPr>
        <p:spPr>
          <a:xfrm>
            <a:off x="4923250" y="26454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69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>
            <a:endCxn id="103" idx="2"/>
          </p:cNvCxnSpPr>
          <p:nvPr/>
        </p:nvCxnSpPr>
        <p:spPr>
          <a:xfrm>
            <a:off x="8789575" y="-150"/>
            <a:ext cx="0" cy="43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298852" y="1444025"/>
            <a:ext cx="3316200" cy="26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720000" y="1444025"/>
            <a:ext cx="3316200" cy="26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>
            <a:endCxn id="109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720001" y="3017801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3402596" y="3017801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6085198" y="3017801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720000" y="2563225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3402600" y="2563225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085199" y="2563225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endCxn id="119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1"/>
          </p:nvPr>
        </p:nvSpPr>
        <p:spPr>
          <a:xfrm>
            <a:off x="1481700" y="1971400"/>
            <a:ext cx="201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2"/>
          </p:nvPr>
        </p:nvSpPr>
        <p:spPr>
          <a:xfrm>
            <a:off x="4752428" y="1971400"/>
            <a:ext cx="201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1481700" y="3589525"/>
            <a:ext cx="201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4752428" y="3589525"/>
            <a:ext cx="20166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5"/>
          </p:nvPr>
        </p:nvSpPr>
        <p:spPr>
          <a:xfrm>
            <a:off x="1481700" y="1559550"/>
            <a:ext cx="2016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6"/>
          </p:nvPr>
        </p:nvSpPr>
        <p:spPr>
          <a:xfrm>
            <a:off x="1481700" y="3177600"/>
            <a:ext cx="2016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7"/>
          </p:nvPr>
        </p:nvSpPr>
        <p:spPr>
          <a:xfrm>
            <a:off x="4752424" y="1559550"/>
            <a:ext cx="2016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8"/>
          </p:nvPr>
        </p:nvSpPr>
        <p:spPr>
          <a:xfrm>
            <a:off x="4752424" y="3177600"/>
            <a:ext cx="2016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69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2"/>
          <p:cNvCxnSpPr>
            <a:stCxn id="131" idx="2"/>
          </p:cNvCxnSpPr>
          <p:nvPr/>
        </p:nvCxnSpPr>
        <p:spPr>
          <a:xfrm>
            <a:off x="8789575" y="804751"/>
            <a:ext cx="0" cy="43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714886" y="1906316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2"/>
          </p:nvPr>
        </p:nvSpPr>
        <p:spPr>
          <a:xfrm>
            <a:off x="3477686" y="1906316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3"/>
          </p:nvPr>
        </p:nvSpPr>
        <p:spPr>
          <a:xfrm>
            <a:off x="714886" y="3492100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3477686" y="3492100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5"/>
          </p:nvPr>
        </p:nvSpPr>
        <p:spPr>
          <a:xfrm>
            <a:off x="6241836" y="1906316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6"/>
          </p:nvPr>
        </p:nvSpPr>
        <p:spPr>
          <a:xfrm>
            <a:off x="6241836" y="3492100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7"/>
          </p:nvPr>
        </p:nvSpPr>
        <p:spPr>
          <a:xfrm>
            <a:off x="713225" y="1644825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8"/>
          </p:nvPr>
        </p:nvSpPr>
        <p:spPr>
          <a:xfrm>
            <a:off x="3476025" y="1644825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9"/>
          </p:nvPr>
        </p:nvSpPr>
        <p:spPr>
          <a:xfrm>
            <a:off x="6240175" y="1644825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3"/>
          </p:nvPr>
        </p:nvSpPr>
        <p:spPr>
          <a:xfrm>
            <a:off x="713225" y="322947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4"/>
          </p:nvPr>
        </p:nvSpPr>
        <p:spPr>
          <a:xfrm>
            <a:off x="3476025" y="322947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5"/>
          </p:nvPr>
        </p:nvSpPr>
        <p:spPr>
          <a:xfrm>
            <a:off x="6240175" y="322947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7" name="Google Shape;147;p23"/>
          <p:cNvCxnSpPr>
            <a:endCxn id="148" idx="2"/>
          </p:cNvCxnSpPr>
          <p:nvPr/>
        </p:nvCxnSpPr>
        <p:spPr>
          <a:xfrm rot="10800000">
            <a:off x="978475" y="4604000"/>
            <a:ext cx="81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132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194900" y="1417650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720000" y="3844400"/>
            <a:ext cx="2348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2"/>
          </p:nvPr>
        </p:nvSpPr>
        <p:spPr>
          <a:xfrm>
            <a:off x="720000" y="3412325"/>
            <a:ext cx="23487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 hasCustomPrompt="1"/>
          </p:nvPr>
        </p:nvSpPr>
        <p:spPr>
          <a:xfrm>
            <a:off x="3876825" y="141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3401036" y="3844400"/>
            <a:ext cx="2348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3401036" y="3412325"/>
            <a:ext cx="23487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 idx="6" hasCustomPrompt="1"/>
          </p:nvPr>
        </p:nvSpPr>
        <p:spPr>
          <a:xfrm>
            <a:off x="6557575" y="141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7"/>
          </p:nvPr>
        </p:nvSpPr>
        <p:spPr>
          <a:xfrm>
            <a:off x="6082071" y="3844400"/>
            <a:ext cx="2348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8"/>
          </p:nvPr>
        </p:nvSpPr>
        <p:spPr>
          <a:xfrm>
            <a:off x="6082071" y="3412325"/>
            <a:ext cx="23487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36775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>
            <a:endCxn id="183" idx="2"/>
          </p:cNvCxnSpPr>
          <p:nvPr/>
        </p:nvCxnSpPr>
        <p:spPr>
          <a:xfrm>
            <a:off x="369400" y="-150"/>
            <a:ext cx="0" cy="43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Google Shape;1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2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>
            <a:stCxn id="185" idx="2"/>
          </p:cNvCxnSpPr>
          <p:nvPr/>
        </p:nvCxnSpPr>
        <p:spPr>
          <a:xfrm>
            <a:off x="8781350" y="804751"/>
            <a:ext cx="0" cy="43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60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>
            <a:stCxn id="208" idx="2"/>
            <a:endCxn id="210" idx="2"/>
          </p:cNvCxnSpPr>
          <p:nvPr/>
        </p:nvCxnSpPr>
        <p:spPr>
          <a:xfrm>
            <a:off x="713225" y="804751"/>
            <a:ext cx="0" cy="353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" name="Google Shape;21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060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8150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1"/>
          <p:cNvCxnSpPr>
            <a:stCxn id="211" idx="2"/>
            <a:endCxn id="213" idx="2"/>
          </p:cNvCxnSpPr>
          <p:nvPr/>
        </p:nvCxnSpPr>
        <p:spPr>
          <a:xfrm>
            <a:off x="8430775" y="804751"/>
            <a:ext cx="0" cy="353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3" name="Google Shape;2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98150" y="4338750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2"/>
          <p:cNvCxnSpPr>
            <a:stCxn id="215" idx="2"/>
            <a:endCxn id="217" idx="2"/>
          </p:cNvCxnSpPr>
          <p:nvPr/>
        </p:nvCxnSpPr>
        <p:spPr>
          <a:xfrm>
            <a:off x="845851" y="539500"/>
            <a:ext cx="745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8060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>
            <a:stCxn id="218" idx="2"/>
            <a:endCxn id="220" idx="2"/>
          </p:cNvCxnSpPr>
          <p:nvPr/>
        </p:nvCxnSpPr>
        <p:spPr>
          <a:xfrm>
            <a:off x="845851" y="4604000"/>
            <a:ext cx="745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981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8675" y="2574200"/>
            <a:ext cx="43821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048675" y="4229000"/>
            <a:ext cx="4382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3307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07400" cy="11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881550"/>
            <a:ext cx="4007400" cy="1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3250" y="1288450"/>
            <a:ext cx="7717500" cy="12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158750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8"/>
          <p:cNvCxnSpPr>
            <a:endCxn id="37" idx="2"/>
          </p:cNvCxnSpPr>
          <p:nvPr/>
        </p:nvCxnSpPr>
        <p:spPr>
          <a:xfrm>
            <a:off x="11650" y="539500"/>
            <a:ext cx="81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53950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216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0" y="3183325"/>
            <a:ext cx="9144000" cy="196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20000" y="2266634"/>
            <a:ext cx="23451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720000" y="4042407"/>
            <a:ext cx="23451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3152504" y="4042378"/>
            <a:ext cx="23451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3152504" y="2294299"/>
            <a:ext cx="23451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1342754"/>
            <a:ext cx="701400" cy="55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3152504" y="3051447"/>
            <a:ext cx="701400" cy="5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51475"/>
            <a:ext cx="701400" cy="56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3152504" y="1342746"/>
            <a:ext cx="701400" cy="55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9"/>
          </p:nvPr>
        </p:nvSpPr>
        <p:spPr>
          <a:xfrm>
            <a:off x="720000" y="1952768"/>
            <a:ext cx="234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720000" y="3724067"/>
            <a:ext cx="234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3152504" y="3724117"/>
            <a:ext cx="234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3152504" y="1976030"/>
            <a:ext cx="234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>
            <a:spLocks noGrp="1"/>
          </p:cNvSpPr>
          <p:nvPr>
            <p:ph type="pic" idx="16"/>
          </p:nvPr>
        </p:nvSpPr>
        <p:spPr>
          <a:xfrm>
            <a:off x="5971900" y="0"/>
            <a:ext cx="3172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75" y="539500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>
            <a:stCxn id="65" idx="2"/>
          </p:cNvCxnSpPr>
          <p:nvPr/>
        </p:nvCxnSpPr>
        <p:spPr>
          <a:xfrm>
            <a:off x="369400" y="804751"/>
            <a:ext cx="0" cy="43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406875" y="3489550"/>
            <a:ext cx="402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4406875" y="539500"/>
            <a:ext cx="4023900" cy="294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20000" y="1491525"/>
            <a:ext cx="2947500" cy="20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0000" y="3590300"/>
            <a:ext cx="29475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4539871" y="0"/>
            <a:ext cx="4604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2" r:id="rId15"/>
    <p:sldLayoutId id="2147483677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ithub.com/luisi73/Wildlife-Strike-Analys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94" r="7817" b="11102"/>
          <a:stretch/>
        </p:blipFill>
        <p:spPr>
          <a:xfrm>
            <a:off x="-50" y="100"/>
            <a:ext cx="9144003" cy="5143501"/>
          </a:xfrm>
          <a:prstGeom prst="rect">
            <a:avLst/>
          </a:prstGeom>
        </p:spPr>
      </p:pic>
      <p:sp>
        <p:nvSpPr>
          <p:cNvPr id="232" name="Google Shape;232;p36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gradFill>
            <a:gsLst>
              <a:gs pos="0">
                <a:schemeClr val="lt1">
                  <a:alpha val="49690"/>
                </a:schemeClr>
              </a:gs>
              <a:gs pos="100000">
                <a:srgbClr val="384957">
                  <a:alpha val="0"/>
                  <a:alpha val="4969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713225" y="2061775"/>
            <a:ext cx="4879500" cy="19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Deca" panose="020B0604020202020204" charset="0"/>
              </a:rPr>
              <a:t>FAA Wildlife Strike Dataset</a:t>
            </a:r>
            <a:br>
              <a:rPr lang="en-GB">
                <a:latin typeface="Lexend Deca" panose="020B0604020202020204" charset="0"/>
              </a:rPr>
            </a:br>
            <a:r>
              <a:rPr lang="en-GB" sz="2000">
                <a:latin typeface="Lexend Deca" panose="020B0604020202020204" charset="0"/>
              </a:rPr>
              <a:t> </a:t>
            </a:r>
            <a:endParaRPr lang="en-GB">
              <a:latin typeface="Lexend Deca" panose="020B0604020202020204" charset="0"/>
            </a:endParaRPr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713225" y="3726180"/>
            <a:ext cx="4879500" cy="876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Lexend Deca" panose="020B0604020202020204" charset="0"/>
              </a:rPr>
              <a:t>Autores: Yago Tobio &amp; Luis Bueno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Lexend Deca" panose="020B0604020202020204" charset="0"/>
              </a:rPr>
              <a:t>Asignatura: Machine </a:t>
            </a:r>
            <a:r>
              <a:rPr lang="es-ES" dirty="0" err="1">
                <a:latin typeface="Lexend Deca" panose="020B0604020202020204" charset="0"/>
              </a:rPr>
              <a:t>Learning</a:t>
            </a:r>
            <a:r>
              <a:rPr lang="es-ES" dirty="0">
                <a:latin typeface="Lexend Deca" panose="020B0604020202020204" charset="0"/>
              </a:rPr>
              <a:t> III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>
                <a:latin typeface="Lexend Deca" panose="020B0604020202020204" charset="0"/>
                <a:hlinkClick r:id="rId4"/>
              </a:rPr>
              <a:t>GitHub</a:t>
            </a:r>
            <a:r>
              <a:rPr lang="es-ES" dirty="0">
                <a:latin typeface="Lexend Deca" panose="020B0604020202020204" charset="0"/>
                <a:hlinkClick r:id="rId4"/>
              </a:rPr>
              <a:t> </a:t>
            </a:r>
            <a:endParaRPr lang="es-ES" i="1" dirty="0">
              <a:latin typeface="Lexend Deca" panose="020B0604020202020204" charset="0"/>
            </a:endParaRPr>
          </a:p>
        </p:txBody>
      </p:sp>
      <p:cxnSp>
        <p:nvCxnSpPr>
          <p:cNvPr id="235" name="Google Shape;235;p36"/>
          <p:cNvCxnSpPr>
            <a:stCxn id="236" idx="3"/>
          </p:cNvCxnSpPr>
          <p:nvPr/>
        </p:nvCxnSpPr>
        <p:spPr>
          <a:xfrm>
            <a:off x="1738600" y="541025"/>
            <a:ext cx="6626700" cy="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6"/>
          <p:cNvCxnSpPr>
            <a:endCxn id="238" idx="2"/>
          </p:cNvCxnSpPr>
          <p:nvPr/>
        </p:nvCxnSpPr>
        <p:spPr>
          <a:xfrm>
            <a:off x="721325" y="4604000"/>
            <a:ext cx="744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8" name="Google Shape;2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1655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712000" y="408425"/>
            <a:ext cx="1026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exend Deca" panose="020B0604020202020204" charset="0"/>
                <a:ea typeface="Lexend Deca"/>
                <a:cs typeface="Lexend Deca"/>
                <a:sym typeface="Lexend Deca"/>
              </a:rPr>
              <a:t>ICAI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720000" y="166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Lexend Deca" panose="020B0604020202020204" charset="0"/>
              </a:rPr>
              <a:t>Análisis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datos</a:t>
            </a:r>
            <a:endParaRPr lang="en-GB">
              <a:latin typeface="Lexend Deca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A2264-D47B-4207-707E-5807CF49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5" y="1017725"/>
            <a:ext cx="6413500" cy="3467100"/>
          </a:xfrm>
          <a:prstGeom prst="rect">
            <a:avLst/>
          </a:prstGeom>
        </p:spPr>
      </p:pic>
      <p:sp>
        <p:nvSpPr>
          <p:cNvPr id="5" name="Google Shape;314;p43">
            <a:extLst>
              <a:ext uri="{FF2B5EF4-FFF2-40B4-BE49-F238E27FC236}">
                <a16:creationId xmlns:a16="http://schemas.microsoft.com/office/drawing/2014/main" id="{3573EFDB-4CF3-B20E-1CE7-9D6DAFE1A982}"/>
              </a:ext>
            </a:extLst>
          </p:cNvPr>
          <p:cNvSpPr txBox="1">
            <a:spLocks/>
          </p:cNvSpPr>
          <p:nvPr/>
        </p:nvSpPr>
        <p:spPr>
          <a:xfrm>
            <a:off x="7036904" y="1999050"/>
            <a:ext cx="16885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>
                <a:latin typeface="Lexend Deca" panose="020B0604020202020204" charset="0"/>
              </a:rPr>
              <a:t>Total:</a:t>
            </a:r>
          </a:p>
          <a:p>
            <a:r>
              <a:rPr lang="en-GB" dirty="0">
                <a:latin typeface="Lexend Deca" panose="020B0604020202020204" charset="0"/>
              </a:rPr>
              <a:t>$151 M</a:t>
            </a:r>
          </a:p>
        </p:txBody>
      </p:sp>
    </p:spTree>
    <p:extLst>
      <p:ext uri="{BB962C8B-B14F-4D97-AF65-F5344CB8AC3E}">
        <p14:creationId xmlns:p14="http://schemas.microsoft.com/office/powerpoint/2010/main" val="701781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720000" y="166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Lexend Deca" panose="020B0604020202020204" charset="0"/>
              </a:rPr>
              <a:t>Análisis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datos</a:t>
            </a:r>
            <a:endParaRPr lang="en-GB">
              <a:latin typeface="Lexend Dec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1EBBC-A439-045E-497E-B221C18A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8" y="988425"/>
            <a:ext cx="3925952" cy="350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B4E43-CC8C-77DC-C8BD-E4A42298F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179" y="1639542"/>
            <a:ext cx="3938787" cy="18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720000" y="166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Lexend Deca" panose="020B0604020202020204" charset="0"/>
              </a:rPr>
              <a:t>Análisis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datos</a:t>
            </a:r>
            <a:r>
              <a:rPr lang="en-GB">
                <a:latin typeface="Lexend Deca" panose="020B0604020202020204" charset="0"/>
              </a:rPr>
              <a:t> – </a:t>
            </a:r>
            <a:r>
              <a:rPr lang="en-GB" err="1">
                <a:latin typeface="Lexend Deca" panose="020B0604020202020204" charset="0"/>
              </a:rPr>
              <a:t>Equilibrio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clases</a:t>
            </a:r>
            <a:endParaRPr lang="en-GB">
              <a:latin typeface="Lexend Deca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358CF-84BB-9F26-33C9-EB37F0DC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6335"/>
            <a:ext cx="7772400" cy="38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720000" y="166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Lexend Deca" panose="020B0604020202020204" charset="0"/>
              </a:rPr>
              <a:t>Análisis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datos</a:t>
            </a:r>
            <a:r>
              <a:rPr lang="en-GB">
                <a:latin typeface="Lexend Deca" panose="020B0604020202020204" charset="0"/>
              </a:rPr>
              <a:t> – </a:t>
            </a:r>
            <a:r>
              <a:rPr lang="en-GB" err="1">
                <a:latin typeface="Lexend Deca" panose="020B0604020202020204" charset="0"/>
              </a:rPr>
              <a:t>Equilibrio</a:t>
            </a:r>
            <a:r>
              <a:rPr lang="en-GB">
                <a:latin typeface="Lexend Deca" panose="020B0604020202020204" charset="0"/>
              </a:rPr>
              <a:t> de </a:t>
            </a:r>
            <a:r>
              <a:rPr lang="en-GB" err="1">
                <a:latin typeface="Lexend Deca" panose="020B0604020202020204" charset="0"/>
              </a:rPr>
              <a:t>clases</a:t>
            </a:r>
            <a:endParaRPr lang="en-GB">
              <a:latin typeface="Lexend Dec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FD4BD-6B10-2A45-8919-ABD5C812B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19163"/>
            <a:ext cx="7772400" cy="40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0482"/>
          <a:stretch/>
        </p:blipFill>
        <p:spPr>
          <a:xfrm>
            <a:off x="4539871" y="0"/>
            <a:ext cx="4604229" cy="5143500"/>
          </a:xfrm>
          <a:prstGeom prst="rect">
            <a:avLst/>
          </a:prstGeom>
        </p:spPr>
      </p:pic>
      <p:sp>
        <p:nvSpPr>
          <p:cNvPr id="447" name="Google Shape;447;p50"/>
          <p:cNvSpPr/>
          <p:nvPr/>
        </p:nvSpPr>
        <p:spPr>
          <a:xfrm>
            <a:off x="4436793" y="3350"/>
            <a:ext cx="36723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4270375" y="3350"/>
            <a:ext cx="12126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" name="Google Shape;449;p50"/>
          <p:cNvCxnSpPr>
            <a:endCxn id="450" idx="2"/>
          </p:cNvCxnSpPr>
          <p:nvPr/>
        </p:nvCxnSpPr>
        <p:spPr>
          <a:xfrm rot="10800000">
            <a:off x="978475" y="539500"/>
            <a:ext cx="81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0" name="Google Shape;4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32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4;p40">
            <a:extLst>
              <a:ext uri="{FF2B5EF4-FFF2-40B4-BE49-F238E27FC236}">
                <a16:creationId xmlns:a16="http://schemas.microsoft.com/office/drawing/2014/main" id="{48DFEFB4-E777-1634-24C6-13716DB28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884" y="2731156"/>
            <a:ext cx="4382100" cy="951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PCA</a:t>
            </a:r>
            <a:endParaRPr sz="4400" dirty="0"/>
          </a:p>
        </p:txBody>
      </p:sp>
      <p:pic>
        <p:nvPicPr>
          <p:cNvPr id="12" name="Picture 11" descr="A number on a blue background&#10;&#10;Description automatically generated">
            <a:extLst>
              <a:ext uri="{FF2B5EF4-FFF2-40B4-BE49-F238E27FC236}">
                <a16:creationId xmlns:a16="http://schemas.microsoft.com/office/drawing/2014/main" id="{125A06FF-22E9-C876-CC89-AC93E88D9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870" y="1621367"/>
            <a:ext cx="1659498" cy="11097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Deca" panose="020B0604020202020204" charset="0"/>
              </a:rPr>
              <a:t>PCA – Principal Component Analysis</a:t>
            </a:r>
          </a:p>
        </p:txBody>
      </p:sp>
      <p:sp>
        <p:nvSpPr>
          <p:cNvPr id="14" name="Google Shape;365;p45">
            <a:extLst>
              <a:ext uri="{FF2B5EF4-FFF2-40B4-BE49-F238E27FC236}">
                <a16:creationId xmlns:a16="http://schemas.microsoft.com/office/drawing/2014/main" id="{92BFAE8C-A3B2-29F9-7845-A1C6CA5EE17E}"/>
              </a:ext>
            </a:extLst>
          </p:cNvPr>
          <p:cNvSpPr txBox="1">
            <a:spLocks/>
          </p:cNvSpPr>
          <p:nvPr/>
        </p:nvSpPr>
        <p:spPr>
          <a:xfrm>
            <a:off x="720000" y="1735500"/>
            <a:ext cx="7865650" cy="258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noProof="1">
                <a:latin typeface="+mn-lt"/>
              </a:rPr>
              <a:t>Una técnica estadística de </a:t>
            </a:r>
            <a:r>
              <a:rPr lang="en-GB" b="1" noProof="1">
                <a:latin typeface="+mn-lt"/>
              </a:rPr>
              <a:t>reducción de dimensionalidad.</a:t>
            </a:r>
            <a:br>
              <a:rPr lang="en-GB" b="1" i="1" noProof="1">
                <a:latin typeface="+mn-lt"/>
              </a:rPr>
            </a:br>
            <a:endParaRPr lang="en-GB" b="1" i="1" noProof="1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noProof="1">
                <a:latin typeface="+mn-lt"/>
              </a:rPr>
              <a:t>Transforma un </a:t>
            </a:r>
            <a:r>
              <a:rPr lang="en-GB" b="1" noProof="1">
                <a:latin typeface="+mn-lt"/>
              </a:rPr>
              <a:t>conjunto de variables correlacionadas </a:t>
            </a:r>
            <a:r>
              <a:rPr lang="en-GB" noProof="1">
                <a:latin typeface="+mn-lt"/>
              </a:rPr>
              <a:t>en un </a:t>
            </a:r>
            <a:r>
              <a:rPr lang="en-GB" b="1" noProof="1">
                <a:latin typeface="+mn-lt"/>
              </a:rPr>
              <a:t>conjunto menor de variables linealmente independientes </a:t>
            </a:r>
            <a:r>
              <a:rPr lang="en-GB" noProof="1">
                <a:latin typeface="+mn-lt"/>
              </a:rPr>
              <a:t>llamadas componentes principales.</a:t>
            </a:r>
            <a:br>
              <a:rPr lang="en-GB" noProof="1">
                <a:latin typeface="+mn-lt"/>
              </a:rPr>
            </a:br>
            <a:endParaRPr lang="en-GB" noProof="1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u="sng" noProof="1">
                <a:latin typeface="+mn-lt"/>
              </a:rPr>
              <a:t>Preservando la mayor cantidad posible de variabilidad original.</a:t>
            </a:r>
          </a:p>
        </p:txBody>
      </p:sp>
    </p:spTree>
    <p:extLst>
      <p:ext uri="{BB962C8B-B14F-4D97-AF65-F5344CB8AC3E}">
        <p14:creationId xmlns:p14="http://schemas.microsoft.com/office/powerpoint/2010/main" val="160335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– Principal Component Analysis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365;p45">
                <a:extLst>
                  <a:ext uri="{FF2B5EF4-FFF2-40B4-BE49-F238E27FC236}">
                    <a16:creationId xmlns:a16="http://schemas.microsoft.com/office/drawing/2014/main" id="{92BFAE8C-A3B2-29F9-7845-A1C6CA5EE1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1650777"/>
                <a:ext cx="7704000" cy="2356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200" b="0" i="0" u="none" strike="noStrike" cap="none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3200" b="0" i="0" noProof="1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s-ES" sz="3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noProof="1" smtClean="0"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es-ES" sz="3200" b="0" i="0" noProof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s-ES" sz="3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</m:sSubSup>
                        </m:e>
                      </m:d>
                      <m:r>
                        <a:rPr lang="es-ES" sz="3200" b="0" i="0" noProof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s-ES" sz="3200" b="0" i="0" noProof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s-ES" sz="3200" b="0" i="0" noProof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3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b="0" i="1" noProof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es-ES" sz="3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3200" b="0" i="1" noProof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  <m:sup>
                              <m:r>
                                <a:rPr lang="es-ES" sz="3200" b="0" i="1" noProof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  <m:r>
                        <a:rPr lang="es-ES" sz="3200" b="0" i="0" noProof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3200" b="0" i="0" noProof="1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s-ES" sz="3200" b="0" i="0" noProof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3200" b="0" i="1" noProof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3200" b="0" i="0" noProof="1" smtClean="0"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es-ES" sz="3200" b="0" i="0" noProof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s-ES" sz="3200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s-ES" sz="3200" b="0" i="0" noProof="1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ES" sz="3200" b="0" noProof="1">
                  <a:latin typeface="Lexend Deca Light" panose="020B0604020202020204" charset="0"/>
                </a:endParaRPr>
              </a:p>
              <a:p>
                <a:pPr marL="0" indent="0" algn="l"/>
                <a:endParaRPr lang="es-ES" sz="2000" b="0" noProof="1">
                  <a:latin typeface="Lexend Deca Light" panose="020B0604020202020204" charset="0"/>
                </a:endParaRPr>
              </a:p>
              <a:p>
                <a:pPr marL="0" indent="0" algn="l"/>
                <a:r>
                  <a:rPr lang="en-GB" sz="2000" noProof="1">
                    <a:latin typeface="Lexend Deca Light" panose="020B0604020202020204" charset="0"/>
                  </a:rPr>
                  <a:t>Donde W es la matríz de autovectores, extraídos de la matríz empírica de autocorrelación de X, en orden descendiente. </a:t>
                </a:r>
              </a:p>
              <a:p>
                <a:pPr marL="0" indent="0" algn="l"/>
                <a:endParaRPr lang="en-GB" sz="2400" noProof="1">
                  <a:latin typeface="Lexend Deca Light" panose="020B0604020202020204" charset="0"/>
                </a:endParaRPr>
              </a:p>
              <a:p>
                <a:pPr marL="0" indent="0" algn="l"/>
                <a:r>
                  <a:rPr lang="en-GB" sz="2000" noProof="1">
                    <a:latin typeface="Lexend Deca Light" panose="020B0604020202020204" charset="0"/>
                  </a:rPr>
                  <a:t>Los autovectores van en ordén de varianza – Explicabilidad del modelo. </a:t>
                </a:r>
                <a:endParaRPr lang="en-GB" sz="1800" noProof="1">
                  <a:latin typeface="Lexend Deca Light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365;p45">
                <a:extLst>
                  <a:ext uri="{FF2B5EF4-FFF2-40B4-BE49-F238E27FC236}">
                    <a16:creationId xmlns:a16="http://schemas.microsoft.com/office/drawing/2014/main" id="{92BFAE8C-A3B2-29F9-7845-A1C6CA5EE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650777"/>
                <a:ext cx="7704000" cy="2356361"/>
              </a:xfrm>
              <a:prstGeom prst="rect">
                <a:avLst/>
              </a:prstGeom>
              <a:blipFill>
                <a:blip r:embed="rId3"/>
                <a:stretch>
                  <a:fillRect l="-791" t="-4922" b="-31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256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– Principal Component Analysis</a:t>
            </a:r>
            <a:endParaRPr dirty="0"/>
          </a:p>
        </p:txBody>
      </p:sp>
      <p:sp>
        <p:nvSpPr>
          <p:cNvPr id="335" name="Google Shape;335;p44"/>
          <p:cNvSpPr txBox="1">
            <a:spLocks noGrp="1"/>
          </p:cNvSpPr>
          <p:nvPr>
            <p:ph type="subTitle" idx="1"/>
          </p:nvPr>
        </p:nvSpPr>
        <p:spPr>
          <a:xfrm>
            <a:off x="746720" y="2638337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 de </a:t>
            </a:r>
            <a:r>
              <a:rPr lang="en" dirty="0" err="1"/>
              <a:t>dimensiones</a:t>
            </a:r>
            <a:r>
              <a:rPr lang="en" dirty="0"/>
              <a:t> </a:t>
            </a:r>
            <a:r>
              <a:rPr lang="en" dirty="0" err="1"/>
              <a:t>alta.</a:t>
            </a:r>
            <a:r>
              <a:rPr lang="en" dirty="0"/>
              <a:t>  </a:t>
            </a:r>
            <a:r>
              <a:rPr lang="en" dirty="0" err="1"/>
              <a:t>Mucho</a:t>
            </a:r>
            <a:r>
              <a:rPr lang="en" dirty="0"/>
              <a:t> </a:t>
            </a:r>
            <a:r>
              <a:rPr lang="en" dirty="0" err="1"/>
              <a:t>computo</a:t>
            </a:r>
            <a:r>
              <a:rPr lang="en" dirty="0"/>
              <a:t>. Más </a:t>
            </a:r>
            <a:r>
              <a:rPr lang="en" dirty="0" err="1"/>
              <a:t>caro</a:t>
            </a:r>
            <a:r>
              <a:rPr lang="en" dirty="0"/>
              <a:t>.</a:t>
            </a:r>
            <a:endParaRPr dirty="0"/>
          </a:p>
        </p:txBody>
      </p:sp>
      <p:sp>
        <p:nvSpPr>
          <p:cNvPr id="336" name="Google Shape;336;p44"/>
          <p:cNvSpPr txBox="1">
            <a:spLocks noGrp="1"/>
          </p:cNvSpPr>
          <p:nvPr>
            <p:ph type="subTitle" idx="2"/>
          </p:nvPr>
        </p:nvSpPr>
        <p:spPr>
          <a:xfrm>
            <a:off x="3391223" y="2638337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En</a:t>
            </a:r>
            <a:r>
              <a:rPr lang="en" dirty="0"/>
              <a:t> un </a:t>
            </a:r>
            <a:r>
              <a:rPr lang="en" dirty="0" err="1"/>
              <a:t>número</a:t>
            </a:r>
            <a:r>
              <a:rPr lang="en" dirty="0"/>
              <a:t> alto de </a:t>
            </a:r>
            <a:r>
              <a:rPr lang="en" dirty="0" err="1"/>
              <a:t>dimensiones</a:t>
            </a:r>
            <a:r>
              <a:rPr lang="en" dirty="0"/>
              <a:t>, hay </a:t>
            </a:r>
            <a:r>
              <a:rPr lang="en" dirty="0" err="1"/>
              <a:t>alta</a:t>
            </a:r>
            <a:r>
              <a:rPr lang="en" dirty="0"/>
              <a:t> </a:t>
            </a:r>
            <a:r>
              <a:rPr lang="en" dirty="0" err="1"/>
              <a:t>probabilidad</a:t>
            </a:r>
            <a:r>
              <a:rPr lang="en" dirty="0"/>
              <a:t> de </a:t>
            </a:r>
            <a:r>
              <a:rPr lang="en" dirty="0" err="1"/>
              <a:t>correlación</a:t>
            </a:r>
            <a:r>
              <a:rPr lang="en" dirty="0"/>
              <a:t>. No </a:t>
            </a:r>
            <a:r>
              <a:rPr lang="en" dirty="0" err="1"/>
              <a:t>aporta</a:t>
            </a:r>
            <a:r>
              <a:rPr lang="en" dirty="0"/>
              <a:t> </a:t>
            </a:r>
            <a:r>
              <a:rPr lang="en" dirty="0" err="1"/>
              <a:t>información</a:t>
            </a:r>
            <a:r>
              <a:rPr lang="en" dirty="0"/>
              <a:t> </a:t>
            </a:r>
            <a:r>
              <a:rPr lang="en" dirty="0" err="1"/>
              <a:t>nueva</a:t>
            </a:r>
            <a:r>
              <a:rPr lang="en" dirty="0"/>
              <a:t>.</a:t>
            </a:r>
            <a:endParaRPr dirty="0"/>
          </a:p>
        </p:txBody>
      </p:sp>
      <p:sp>
        <p:nvSpPr>
          <p:cNvPr id="337" name="Google Shape;337;p44"/>
          <p:cNvSpPr txBox="1">
            <a:spLocks noGrp="1"/>
          </p:cNvSpPr>
          <p:nvPr>
            <p:ph type="subTitle" idx="3"/>
          </p:nvPr>
        </p:nvSpPr>
        <p:spPr>
          <a:xfrm>
            <a:off x="6082647" y="2638337"/>
            <a:ext cx="2338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Gráficas</a:t>
            </a:r>
            <a:r>
              <a:rPr lang="en" dirty="0"/>
              <a:t> </a:t>
            </a:r>
            <a:r>
              <a:rPr lang="en" dirty="0" err="1"/>
              <a:t>transmiten</a:t>
            </a:r>
            <a:r>
              <a:rPr lang="en" dirty="0"/>
              <a:t> </a:t>
            </a:r>
            <a:r>
              <a:rPr lang="en" dirty="0" err="1"/>
              <a:t>mucha</a:t>
            </a:r>
            <a:r>
              <a:rPr lang="en" dirty="0"/>
              <a:t> </a:t>
            </a:r>
            <a:r>
              <a:rPr lang="en" dirty="0" err="1"/>
              <a:t>información</a:t>
            </a:r>
            <a:r>
              <a:rPr lang="en" dirty="0"/>
              <a:t> de </a:t>
            </a:r>
            <a:r>
              <a:rPr lang="en" dirty="0" err="1"/>
              <a:t>manera</a:t>
            </a:r>
            <a:r>
              <a:rPr lang="en" dirty="0"/>
              <a:t> </a:t>
            </a:r>
            <a:r>
              <a:rPr lang="en" dirty="0" err="1"/>
              <a:t>eficiente</a:t>
            </a:r>
            <a:r>
              <a:rPr lang="en" dirty="0"/>
              <a:t>. Un </a:t>
            </a:r>
            <a:r>
              <a:rPr lang="en" dirty="0" err="1"/>
              <a:t>número</a:t>
            </a:r>
            <a:r>
              <a:rPr lang="en" dirty="0"/>
              <a:t> </a:t>
            </a:r>
            <a:r>
              <a:rPr lang="en" dirty="0" err="1"/>
              <a:t>altisimo</a:t>
            </a:r>
            <a:r>
              <a:rPr lang="en" dirty="0"/>
              <a:t> de </a:t>
            </a:r>
            <a:r>
              <a:rPr lang="en" dirty="0" err="1"/>
              <a:t>dimensiones</a:t>
            </a:r>
            <a:r>
              <a:rPr lang="en" dirty="0"/>
              <a:t> lo </a:t>
            </a:r>
            <a:r>
              <a:rPr lang="en" dirty="0" err="1"/>
              <a:t>hace</a:t>
            </a:r>
            <a:r>
              <a:rPr lang="en" dirty="0"/>
              <a:t> </a:t>
            </a:r>
            <a:r>
              <a:rPr lang="en" dirty="0" err="1"/>
              <a:t>más</a:t>
            </a:r>
            <a:r>
              <a:rPr lang="en" dirty="0"/>
              <a:t> </a:t>
            </a:r>
            <a:r>
              <a:rPr lang="en" dirty="0" err="1"/>
              <a:t>dificil</a:t>
            </a:r>
            <a:r>
              <a:rPr lang="en" dirty="0"/>
              <a:t>. </a:t>
            </a:r>
            <a:endParaRPr dirty="0"/>
          </a:p>
        </p:txBody>
      </p:sp>
      <p:sp>
        <p:nvSpPr>
          <p:cNvPr id="338" name="Google Shape;338;p44"/>
          <p:cNvSpPr txBox="1">
            <a:spLocks noGrp="1"/>
          </p:cNvSpPr>
          <p:nvPr>
            <p:ph type="subTitle" idx="4"/>
          </p:nvPr>
        </p:nvSpPr>
        <p:spPr>
          <a:xfrm>
            <a:off x="814949" y="2113489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Computo</a:t>
            </a:r>
            <a:endParaRPr dirty="0"/>
          </a:p>
        </p:txBody>
      </p:sp>
      <p:sp>
        <p:nvSpPr>
          <p:cNvPr id="339" name="Google Shape;339;p44"/>
          <p:cNvSpPr txBox="1">
            <a:spLocks noGrp="1"/>
          </p:cNvSpPr>
          <p:nvPr>
            <p:ph type="subTitle" idx="5"/>
          </p:nvPr>
        </p:nvSpPr>
        <p:spPr>
          <a:xfrm>
            <a:off x="3391223" y="2110637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Correlación</a:t>
            </a:r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subTitle" idx="6"/>
          </p:nvPr>
        </p:nvSpPr>
        <p:spPr>
          <a:xfrm>
            <a:off x="6082647" y="2109279"/>
            <a:ext cx="233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Visualización</a:t>
            </a:r>
            <a:endParaRPr dirty="0"/>
          </a:p>
        </p:txBody>
      </p:sp>
      <p:grpSp>
        <p:nvGrpSpPr>
          <p:cNvPr id="341" name="Google Shape;341;p44"/>
          <p:cNvGrpSpPr/>
          <p:nvPr/>
        </p:nvGrpSpPr>
        <p:grpSpPr>
          <a:xfrm>
            <a:off x="7089728" y="1572663"/>
            <a:ext cx="324602" cy="425358"/>
            <a:chOff x="3997067" y="1346311"/>
            <a:chExt cx="339719" cy="445167"/>
          </a:xfrm>
        </p:grpSpPr>
        <p:sp>
          <p:nvSpPr>
            <p:cNvPr id="342" name="Google Shape;342;p44"/>
            <p:cNvSpPr/>
            <p:nvPr/>
          </p:nvSpPr>
          <p:spPr>
            <a:xfrm>
              <a:off x="4173162" y="1346311"/>
              <a:ext cx="120048" cy="117024"/>
            </a:xfrm>
            <a:custGeom>
              <a:avLst/>
              <a:gdLst/>
              <a:ahLst/>
              <a:cxnLst/>
              <a:rect l="l" t="t" r="r" b="b"/>
              <a:pathLst>
                <a:path w="3215" h="3134" extrusionOk="0">
                  <a:moveTo>
                    <a:pt x="1881" y="681"/>
                  </a:moveTo>
                  <a:lnTo>
                    <a:pt x="2453" y="1086"/>
                  </a:lnTo>
                  <a:lnTo>
                    <a:pt x="2048" y="1657"/>
                  </a:lnTo>
                  <a:lnTo>
                    <a:pt x="1477" y="1228"/>
                  </a:lnTo>
                  <a:lnTo>
                    <a:pt x="1881" y="681"/>
                  </a:lnTo>
                  <a:close/>
                  <a:moveTo>
                    <a:pt x="2340" y="0"/>
                  </a:moveTo>
                  <a:cubicBezTo>
                    <a:pt x="1547" y="0"/>
                    <a:pt x="785" y="393"/>
                    <a:pt x="333" y="1038"/>
                  </a:cubicBezTo>
                  <a:lnTo>
                    <a:pt x="0" y="1467"/>
                  </a:lnTo>
                  <a:lnTo>
                    <a:pt x="95" y="1657"/>
                  </a:lnTo>
                  <a:cubicBezTo>
                    <a:pt x="453" y="2467"/>
                    <a:pt x="1215" y="3014"/>
                    <a:pt x="2072" y="3110"/>
                  </a:cubicBezTo>
                  <a:lnTo>
                    <a:pt x="2262" y="3134"/>
                  </a:lnTo>
                  <a:lnTo>
                    <a:pt x="2596" y="2681"/>
                  </a:lnTo>
                  <a:cubicBezTo>
                    <a:pt x="3120" y="1967"/>
                    <a:pt x="3215" y="1038"/>
                    <a:pt x="2882" y="228"/>
                  </a:cubicBezTo>
                  <a:lnTo>
                    <a:pt x="2786" y="14"/>
                  </a:lnTo>
                  <a:lnTo>
                    <a:pt x="2596" y="14"/>
                  </a:lnTo>
                  <a:cubicBezTo>
                    <a:pt x="2510" y="5"/>
                    <a:pt x="2425" y="0"/>
                    <a:pt x="2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4075332" y="1398400"/>
              <a:ext cx="183227" cy="104067"/>
            </a:xfrm>
            <a:custGeom>
              <a:avLst/>
              <a:gdLst/>
              <a:ahLst/>
              <a:cxnLst/>
              <a:rect l="l" t="t" r="r" b="b"/>
              <a:pathLst>
                <a:path w="4907" h="2787" extrusionOk="0">
                  <a:moveTo>
                    <a:pt x="1763" y="0"/>
                  </a:moveTo>
                  <a:cubicBezTo>
                    <a:pt x="786" y="0"/>
                    <a:pt x="0" y="786"/>
                    <a:pt x="0" y="1739"/>
                  </a:cubicBezTo>
                  <a:lnTo>
                    <a:pt x="24" y="1739"/>
                  </a:lnTo>
                  <a:lnTo>
                    <a:pt x="24" y="2786"/>
                  </a:lnTo>
                  <a:lnTo>
                    <a:pt x="358" y="2786"/>
                  </a:lnTo>
                  <a:cubicBezTo>
                    <a:pt x="929" y="2786"/>
                    <a:pt x="1406" y="2334"/>
                    <a:pt x="1406" y="1739"/>
                  </a:cubicBezTo>
                  <a:lnTo>
                    <a:pt x="2120" y="1739"/>
                  </a:lnTo>
                  <a:cubicBezTo>
                    <a:pt x="2120" y="2334"/>
                    <a:pt x="2572" y="2786"/>
                    <a:pt x="3168" y="2786"/>
                  </a:cubicBezTo>
                  <a:lnTo>
                    <a:pt x="4906" y="2786"/>
                  </a:lnTo>
                  <a:lnTo>
                    <a:pt x="4906" y="2429"/>
                  </a:lnTo>
                  <a:lnTo>
                    <a:pt x="4620" y="2405"/>
                  </a:lnTo>
                  <a:cubicBezTo>
                    <a:pt x="3501" y="2286"/>
                    <a:pt x="2525" y="1572"/>
                    <a:pt x="2072" y="548"/>
                  </a:cubicBez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4127794" y="1687374"/>
              <a:ext cx="26698" cy="86293"/>
            </a:xfrm>
            <a:custGeom>
              <a:avLst/>
              <a:gdLst/>
              <a:ahLst/>
              <a:cxnLst/>
              <a:rect l="l" t="t" r="r" b="b"/>
              <a:pathLst>
                <a:path w="715" h="2311" extrusionOk="0">
                  <a:moveTo>
                    <a:pt x="1" y="1"/>
                  </a:moveTo>
                  <a:lnTo>
                    <a:pt x="1" y="1596"/>
                  </a:lnTo>
                  <a:lnTo>
                    <a:pt x="715" y="2311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4180257" y="1687374"/>
              <a:ext cx="25839" cy="86293"/>
            </a:xfrm>
            <a:custGeom>
              <a:avLst/>
              <a:gdLst/>
              <a:ahLst/>
              <a:cxnLst/>
              <a:rect l="l" t="t" r="r" b="b"/>
              <a:pathLst>
                <a:path w="692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691" y="1596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4198927" y="1687374"/>
              <a:ext cx="137859" cy="104104"/>
            </a:xfrm>
            <a:custGeom>
              <a:avLst/>
              <a:gdLst/>
              <a:ahLst/>
              <a:cxnLst/>
              <a:rect l="l" t="t" r="r" b="b"/>
              <a:pathLst>
                <a:path w="3692" h="2788" extrusionOk="0">
                  <a:moveTo>
                    <a:pt x="906" y="1"/>
                  </a:moveTo>
                  <a:lnTo>
                    <a:pt x="906" y="1882"/>
                  </a:lnTo>
                  <a:lnTo>
                    <a:pt x="1" y="2787"/>
                  </a:lnTo>
                  <a:lnTo>
                    <a:pt x="1596" y="2787"/>
                  </a:lnTo>
                  <a:lnTo>
                    <a:pt x="1596" y="1739"/>
                  </a:lnTo>
                  <a:lnTo>
                    <a:pt x="2311" y="1739"/>
                  </a:lnTo>
                  <a:lnTo>
                    <a:pt x="2311" y="2787"/>
                  </a:lnTo>
                  <a:lnTo>
                    <a:pt x="3692" y="2787"/>
                  </a:lnTo>
                  <a:lnTo>
                    <a:pt x="3692" y="1739"/>
                  </a:lnTo>
                  <a:cubicBezTo>
                    <a:pt x="3692" y="787"/>
                    <a:pt x="290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3997067" y="1687374"/>
              <a:ext cx="138755" cy="104104"/>
            </a:xfrm>
            <a:custGeom>
              <a:avLst/>
              <a:gdLst/>
              <a:ahLst/>
              <a:cxnLst/>
              <a:rect l="l" t="t" r="r" b="b"/>
              <a:pathLst>
                <a:path w="3716" h="2788" extrusionOk="0">
                  <a:moveTo>
                    <a:pt x="1763" y="1"/>
                  </a:moveTo>
                  <a:cubicBezTo>
                    <a:pt x="787" y="1"/>
                    <a:pt x="1" y="787"/>
                    <a:pt x="1" y="1739"/>
                  </a:cubicBezTo>
                  <a:lnTo>
                    <a:pt x="1" y="2787"/>
                  </a:lnTo>
                  <a:lnTo>
                    <a:pt x="1406" y="2787"/>
                  </a:lnTo>
                  <a:lnTo>
                    <a:pt x="1406" y="1739"/>
                  </a:lnTo>
                  <a:lnTo>
                    <a:pt x="2120" y="1739"/>
                  </a:lnTo>
                  <a:lnTo>
                    <a:pt x="2120" y="2787"/>
                  </a:lnTo>
                  <a:lnTo>
                    <a:pt x="3716" y="2787"/>
                  </a:lnTo>
                  <a:lnTo>
                    <a:pt x="2811" y="1882"/>
                  </a:lnTo>
                  <a:lnTo>
                    <a:pt x="28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4048671" y="1502429"/>
              <a:ext cx="237445" cy="158322"/>
            </a:xfrm>
            <a:custGeom>
              <a:avLst/>
              <a:gdLst/>
              <a:ahLst/>
              <a:cxnLst/>
              <a:rect l="l" t="t" r="r" b="b"/>
              <a:pathLst>
                <a:path w="6359" h="4240" extrusionOk="0">
                  <a:moveTo>
                    <a:pt x="2834" y="2096"/>
                  </a:moveTo>
                  <a:cubicBezTo>
                    <a:pt x="2834" y="2310"/>
                    <a:pt x="2977" y="2453"/>
                    <a:pt x="3167" y="2453"/>
                  </a:cubicBezTo>
                  <a:cubicBezTo>
                    <a:pt x="3358" y="2453"/>
                    <a:pt x="3525" y="2310"/>
                    <a:pt x="3525" y="2120"/>
                  </a:cubicBezTo>
                  <a:lnTo>
                    <a:pt x="4215" y="2120"/>
                  </a:lnTo>
                  <a:cubicBezTo>
                    <a:pt x="4215" y="2691"/>
                    <a:pt x="3739" y="3168"/>
                    <a:pt x="3167" y="3168"/>
                  </a:cubicBezTo>
                  <a:cubicBezTo>
                    <a:pt x="2596" y="3168"/>
                    <a:pt x="2120" y="2691"/>
                    <a:pt x="2120" y="2096"/>
                  </a:cubicBezTo>
                  <a:close/>
                  <a:moveTo>
                    <a:pt x="2477" y="0"/>
                  </a:moveTo>
                  <a:cubicBezTo>
                    <a:pt x="2167" y="429"/>
                    <a:pt x="1643" y="715"/>
                    <a:pt x="1072" y="715"/>
                  </a:cubicBezTo>
                  <a:lnTo>
                    <a:pt x="738" y="715"/>
                  </a:lnTo>
                  <a:cubicBezTo>
                    <a:pt x="381" y="715"/>
                    <a:pt x="48" y="1001"/>
                    <a:pt x="24" y="1358"/>
                  </a:cubicBezTo>
                  <a:cubicBezTo>
                    <a:pt x="0" y="1763"/>
                    <a:pt x="333" y="2096"/>
                    <a:pt x="714" y="2096"/>
                  </a:cubicBezTo>
                  <a:lnTo>
                    <a:pt x="762" y="2096"/>
                  </a:lnTo>
                  <a:cubicBezTo>
                    <a:pt x="929" y="3287"/>
                    <a:pt x="1929" y="4239"/>
                    <a:pt x="3167" y="4239"/>
                  </a:cubicBezTo>
                  <a:cubicBezTo>
                    <a:pt x="4406" y="4239"/>
                    <a:pt x="5406" y="3287"/>
                    <a:pt x="5573" y="2096"/>
                  </a:cubicBezTo>
                  <a:lnTo>
                    <a:pt x="5596" y="2096"/>
                  </a:lnTo>
                  <a:cubicBezTo>
                    <a:pt x="5977" y="2096"/>
                    <a:pt x="6287" y="1834"/>
                    <a:pt x="6311" y="1453"/>
                  </a:cubicBezTo>
                  <a:cubicBezTo>
                    <a:pt x="6358" y="1048"/>
                    <a:pt x="6025" y="715"/>
                    <a:pt x="5620" y="715"/>
                  </a:cubicBezTo>
                  <a:lnTo>
                    <a:pt x="3882" y="715"/>
                  </a:lnTo>
                  <a:cubicBezTo>
                    <a:pt x="3310" y="715"/>
                    <a:pt x="2786" y="429"/>
                    <a:pt x="2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44"/>
          <p:cNvSpPr/>
          <p:nvPr/>
        </p:nvSpPr>
        <p:spPr>
          <a:xfrm>
            <a:off x="4347349" y="1583603"/>
            <a:ext cx="426560" cy="324594"/>
          </a:xfrm>
          <a:custGeom>
            <a:avLst/>
            <a:gdLst/>
            <a:ahLst/>
            <a:cxnLst/>
            <a:rect l="l" t="t" r="r" b="b"/>
            <a:pathLst>
              <a:path w="11956" h="9098" extrusionOk="0">
                <a:moveTo>
                  <a:pt x="2478" y="0"/>
                </a:moveTo>
                <a:cubicBezTo>
                  <a:pt x="2478" y="1167"/>
                  <a:pt x="1501" y="2096"/>
                  <a:pt x="358" y="2096"/>
                </a:cubicBezTo>
                <a:lnTo>
                  <a:pt x="1" y="2096"/>
                </a:lnTo>
                <a:lnTo>
                  <a:pt x="1" y="2810"/>
                </a:lnTo>
                <a:lnTo>
                  <a:pt x="358" y="2810"/>
                </a:lnTo>
                <a:cubicBezTo>
                  <a:pt x="1192" y="2810"/>
                  <a:pt x="1954" y="2429"/>
                  <a:pt x="2478" y="1834"/>
                </a:cubicBezTo>
                <a:lnTo>
                  <a:pt x="2478" y="8407"/>
                </a:lnTo>
                <a:lnTo>
                  <a:pt x="1430" y="8407"/>
                </a:lnTo>
                <a:lnTo>
                  <a:pt x="1430" y="9097"/>
                </a:lnTo>
                <a:lnTo>
                  <a:pt x="4930" y="9097"/>
                </a:lnTo>
                <a:lnTo>
                  <a:pt x="4930" y="8407"/>
                </a:lnTo>
                <a:lnTo>
                  <a:pt x="3883" y="8407"/>
                </a:lnTo>
                <a:lnTo>
                  <a:pt x="3883" y="1834"/>
                </a:lnTo>
                <a:cubicBezTo>
                  <a:pt x="4383" y="2429"/>
                  <a:pt x="5145" y="2810"/>
                  <a:pt x="5978" y="2810"/>
                </a:cubicBezTo>
                <a:cubicBezTo>
                  <a:pt x="6812" y="2810"/>
                  <a:pt x="7574" y="2429"/>
                  <a:pt x="8074" y="1834"/>
                </a:cubicBezTo>
                <a:lnTo>
                  <a:pt x="8074" y="8407"/>
                </a:lnTo>
                <a:lnTo>
                  <a:pt x="7026" y="8407"/>
                </a:lnTo>
                <a:lnTo>
                  <a:pt x="7026" y="9097"/>
                </a:lnTo>
                <a:lnTo>
                  <a:pt x="10527" y="9097"/>
                </a:lnTo>
                <a:lnTo>
                  <a:pt x="10527" y="8407"/>
                </a:lnTo>
                <a:lnTo>
                  <a:pt x="9479" y="8407"/>
                </a:lnTo>
                <a:lnTo>
                  <a:pt x="9479" y="1834"/>
                </a:lnTo>
                <a:cubicBezTo>
                  <a:pt x="10003" y="2429"/>
                  <a:pt x="10741" y="2810"/>
                  <a:pt x="11575" y="2810"/>
                </a:cubicBezTo>
                <a:lnTo>
                  <a:pt x="11956" y="2810"/>
                </a:lnTo>
                <a:lnTo>
                  <a:pt x="11956" y="2096"/>
                </a:lnTo>
                <a:lnTo>
                  <a:pt x="11575" y="2096"/>
                </a:lnTo>
                <a:cubicBezTo>
                  <a:pt x="10432" y="2096"/>
                  <a:pt x="9479" y="1167"/>
                  <a:pt x="9479" y="0"/>
                </a:cubicBezTo>
                <a:lnTo>
                  <a:pt x="8074" y="0"/>
                </a:lnTo>
                <a:cubicBezTo>
                  <a:pt x="8074" y="1167"/>
                  <a:pt x="7121" y="2096"/>
                  <a:pt x="5978" y="2096"/>
                </a:cubicBezTo>
                <a:cubicBezTo>
                  <a:pt x="4811" y="2096"/>
                  <a:pt x="3883" y="1167"/>
                  <a:pt x="38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44"/>
          <p:cNvGrpSpPr/>
          <p:nvPr/>
        </p:nvGrpSpPr>
        <p:grpSpPr>
          <a:xfrm>
            <a:off x="1767639" y="1621942"/>
            <a:ext cx="428283" cy="425928"/>
            <a:chOff x="2507612" y="1345713"/>
            <a:chExt cx="448229" cy="445765"/>
          </a:xfrm>
        </p:grpSpPr>
        <p:sp>
          <p:nvSpPr>
            <p:cNvPr id="351" name="Google Shape;351;p44"/>
            <p:cNvSpPr/>
            <p:nvPr/>
          </p:nvSpPr>
          <p:spPr>
            <a:xfrm>
              <a:off x="2721906" y="1345713"/>
              <a:ext cx="233935" cy="231433"/>
            </a:xfrm>
            <a:custGeom>
              <a:avLst/>
              <a:gdLst/>
              <a:ahLst/>
              <a:cxnLst/>
              <a:rect l="l" t="t" r="r" b="b"/>
              <a:pathLst>
                <a:path w="6265" h="6198" extrusionOk="0">
                  <a:moveTo>
                    <a:pt x="5502" y="0"/>
                  </a:moveTo>
                  <a:cubicBezTo>
                    <a:pt x="5317" y="0"/>
                    <a:pt x="5133" y="66"/>
                    <a:pt x="5002" y="197"/>
                  </a:cubicBezTo>
                  <a:lnTo>
                    <a:pt x="3954" y="1244"/>
                  </a:lnTo>
                  <a:lnTo>
                    <a:pt x="1239" y="6"/>
                  </a:lnTo>
                  <a:lnTo>
                    <a:pt x="501" y="744"/>
                  </a:lnTo>
                  <a:lnTo>
                    <a:pt x="2478" y="2721"/>
                  </a:lnTo>
                  <a:lnTo>
                    <a:pt x="1599" y="3599"/>
                  </a:lnTo>
                  <a:lnTo>
                    <a:pt x="739" y="3483"/>
                  </a:lnTo>
                  <a:lnTo>
                    <a:pt x="1" y="4221"/>
                  </a:lnTo>
                  <a:lnTo>
                    <a:pt x="1239" y="4959"/>
                  </a:lnTo>
                  <a:lnTo>
                    <a:pt x="1977" y="6198"/>
                  </a:lnTo>
                  <a:lnTo>
                    <a:pt x="2716" y="5460"/>
                  </a:lnTo>
                  <a:lnTo>
                    <a:pt x="2597" y="4578"/>
                  </a:lnTo>
                  <a:lnTo>
                    <a:pt x="3454" y="3721"/>
                  </a:lnTo>
                  <a:lnTo>
                    <a:pt x="5431" y="5698"/>
                  </a:lnTo>
                  <a:lnTo>
                    <a:pt x="6193" y="4959"/>
                  </a:lnTo>
                  <a:lnTo>
                    <a:pt x="4954" y="2221"/>
                  </a:lnTo>
                  <a:lnTo>
                    <a:pt x="6002" y="1197"/>
                  </a:lnTo>
                  <a:cubicBezTo>
                    <a:pt x="6264" y="911"/>
                    <a:pt x="6264" y="482"/>
                    <a:pt x="6002" y="197"/>
                  </a:cubicBezTo>
                  <a:cubicBezTo>
                    <a:pt x="5871" y="66"/>
                    <a:pt x="5687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2509404" y="1418825"/>
              <a:ext cx="147642" cy="181435"/>
            </a:xfrm>
            <a:custGeom>
              <a:avLst/>
              <a:gdLst/>
              <a:ahLst/>
              <a:cxnLst/>
              <a:rect l="l" t="t" r="r" b="b"/>
              <a:pathLst>
                <a:path w="3954" h="4859" extrusionOk="0">
                  <a:moveTo>
                    <a:pt x="2096" y="1"/>
                  </a:moveTo>
                  <a:cubicBezTo>
                    <a:pt x="977" y="882"/>
                    <a:pt x="191" y="2168"/>
                    <a:pt x="0" y="3644"/>
                  </a:cubicBezTo>
                  <a:lnTo>
                    <a:pt x="715" y="3644"/>
                  </a:lnTo>
                  <a:cubicBezTo>
                    <a:pt x="1000" y="3644"/>
                    <a:pt x="1286" y="3764"/>
                    <a:pt x="1477" y="3954"/>
                  </a:cubicBezTo>
                  <a:lnTo>
                    <a:pt x="2405" y="4859"/>
                  </a:lnTo>
                  <a:lnTo>
                    <a:pt x="3144" y="4430"/>
                  </a:lnTo>
                  <a:lnTo>
                    <a:pt x="2906" y="3740"/>
                  </a:lnTo>
                  <a:cubicBezTo>
                    <a:pt x="2810" y="3430"/>
                    <a:pt x="2858" y="3097"/>
                    <a:pt x="3025" y="2811"/>
                  </a:cubicBezTo>
                  <a:lnTo>
                    <a:pt x="3858" y="1596"/>
                  </a:lnTo>
                  <a:cubicBezTo>
                    <a:pt x="3953" y="1430"/>
                    <a:pt x="3906" y="1215"/>
                    <a:pt x="3763" y="1096"/>
                  </a:cubicBezTo>
                  <a:lnTo>
                    <a:pt x="2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612537" y="1609147"/>
              <a:ext cx="121878" cy="169860"/>
            </a:xfrm>
            <a:custGeom>
              <a:avLst/>
              <a:gdLst/>
              <a:ahLst/>
              <a:cxnLst/>
              <a:rect l="l" t="t" r="r" b="b"/>
              <a:pathLst>
                <a:path w="3264" h="4549" extrusionOk="0">
                  <a:moveTo>
                    <a:pt x="620" y="0"/>
                  </a:moveTo>
                  <a:lnTo>
                    <a:pt x="1" y="357"/>
                  </a:lnTo>
                  <a:cubicBezTo>
                    <a:pt x="24" y="429"/>
                    <a:pt x="24" y="500"/>
                    <a:pt x="24" y="595"/>
                  </a:cubicBezTo>
                  <a:lnTo>
                    <a:pt x="24" y="4120"/>
                  </a:lnTo>
                  <a:cubicBezTo>
                    <a:pt x="286" y="4287"/>
                    <a:pt x="596" y="4430"/>
                    <a:pt x="882" y="4525"/>
                  </a:cubicBezTo>
                  <a:lnTo>
                    <a:pt x="882" y="4549"/>
                  </a:lnTo>
                  <a:lnTo>
                    <a:pt x="1406" y="3763"/>
                  </a:lnTo>
                  <a:cubicBezTo>
                    <a:pt x="1477" y="3644"/>
                    <a:pt x="1572" y="3548"/>
                    <a:pt x="1691" y="3477"/>
                  </a:cubicBezTo>
                  <a:lnTo>
                    <a:pt x="3097" y="2501"/>
                  </a:lnTo>
                  <a:cubicBezTo>
                    <a:pt x="3168" y="2453"/>
                    <a:pt x="3216" y="2358"/>
                    <a:pt x="3239" y="2262"/>
                  </a:cubicBezTo>
                  <a:cubicBezTo>
                    <a:pt x="3263" y="2167"/>
                    <a:pt x="3239" y="2096"/>
                    <a:pt x="3192" y="2001"/>
                  </a:cubicBezTo>
                  <a:lnTo>
                    <a:pt x="2382" y="810"/>
                  </a:lnTo>
                  <a:cubicBezTo>
                    <a:pt x="2311" y="715"/>
                    <a:pt x="2215" y="643"/>
                    <a:pt x="2096" y="643"/>
                  </a:cubicBezTo>
                  <a:lnTo>
                    <a:pt x="1572" y="643"/>
                  </a:lnTo>
                  <a:cubicBezTo>
                    <a:pt x="1144" y="643"/>
                    <a:pt x="787" y="381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609886" y="1372598"/>
              <a:ext cx="315710" cy="418880"/>
            </a:xfrm>
            <a:custGeom>
              <a:avLst/>
              <a:gdLst/>
              <a:ahLst/>
              <a:cxnLst/>
              <a:rect l="l" t="t" r="r" b="b"/>
              <a:pathLst>
                <a:path w="8455" h="11218" extrusionOk="0">
                  <a:moveTo>
                    <a:pt x="2525" y="0"/>
                  </a:moveTo>
                  <a:lnTo>
                    <a:pt x="2525" y="0"/>
                  </a:lnTo>
                  <a:cubicBezTo>
                    <a:pt x="1620" y="72"/>
                    <a:pt x="762" y="358"/>
                    <a:pt x="0" y="810"/>
                  </a:cubicBezTo>
                  <a:lnTo>
                    <a:pt x="1453" y="1763"/>
                  </a:lnTo>
                  <a:cubicBezTo>
                    <a:pt x="1691" y="1906"/>
                    <a:pt x="1834" y="2144"/>
                    <a:pt x="1905" y="2430"/>
                  </a:cubicBezTo>
                  <a:cubicBezTo>
                    <a:pt x="1953" y="2692"/>
                    <a:pt x="1905" y="2977"/>
                    <a:pt x="1739" y="3215"/>
                  </a:cubicBezTo>
                  <a:lnTo>
                    <a:pt x="929" y="4430"/>
                  </a:lnTo>
                  <a:cubicBezTo>
                    <a:pt x="858" y="4525"/>
                    <a:pt x="858" y="4644"/>
                    <a:pt x="881" y="4740"/>
                  </a:cubicBezTo>
                  <a:lnTo>
                    <a:pt x="1310" y="6049"/>
                  </a:lnTo>
                  <a:cubicBezTo>
                    <a:pt x="1358" y="6192"/>
                    <a:pt x="1500" y="6287"/>
                    <a:pt x="1643" y="6287"/>
                  </a:cubicBezTo>
                  <a:lnTo>
                    <a:pt x="2167" y="6287"/>
                  </a:lnTo>
                  <a:cubicBezTo>
                    <a:pt x="2525" y="6287"/>
                    <a:pt x="2834" y="6454"/>
                    <a:pt x="3025" y="6740"/>
                  </a:cubicBezTo>
                  <a:lnTo>
                    <a:pt x="3834" y="7954"/>
                  </a:lnTo>
                  <a:cubicBezTo>
                    <a:pt x="4001" y="8193"/>
                    <a:pt x="4049" y="8455"/>
                    <a:pt x="4001" y="8740"/>
                  </a:cubicBezTo>
                  <a:cubicBezTo>
                    <a:pt x="3930" y="9002"/>
                    <a:pt x="3787" y="9264"/>
                    <a:pt x="3549" y="9431"/>
                  </a:cubicBezTo>
                  <a:lnTo>
                    <a:pt x="2143" y="10384"/>
                  </a:lnTo>
                  <a:cubicBezTo>
                    <a:pt x="2120" y="10407"/>
                    <a:pt x="2072" y="10431"/>
                    <a:pt x="2048" y="10479"/>
                  </a:cubicBezTo>
                  <a:lnTo>
                    <a:pt x="1643" y="11074"/>
                  </a:lnTo>
                  <a:cubicBezTo>
                    <a:pt x="2048" y="11169"/>
                    <a:pt x="2453" y="11217"/>
                    <a:pt x="2882" y="11217"/>
                  </a:cubicBezTo>
                  <a:cubicBezTo>
                    <a:pt x="5859" y="11217"/>
                    <a:pt x="8264" y="8859"/>
                    <a:pt x="8454" y="5930"/>
                  </a:cubicBezTo>
                  <a:lnTo>
                    <a:pt x="8454" y="5930"/>
                  </a:lnTo>
                  <a:lnTo>
                    <a:pt x="8431" y="5954"/>
                  </a:lnTo>
                  <a:lnTo>
                    <a:pt x="6454" y="3977"/>
                  </a:lnTo>
                  <a:lnTo>
                    <a:pt x="6335" y="4120"/>
                  </a:lnTo>
                  <a:lnTo>
                    <a:pt x="6454" y="4978"/>
                  </a:lnTo>
                  <a:lnTo>
                    <a:pt x="4835" y="6597"/>
                  </a:lnTo>
                  <a:lnTo>
                    <a:pt x="3715" y="4740"/>
                  </a:lnTo>
                  <a:lnTo>
                    <a:pt x="1858" y="3620"/>
                  </a:lnTo>
                  <a:lnTo>
                    <a:pt x="3501" y="2001"/>
                  </a:lnTo>
                  <a:lnTo>
                    <a:pt x="4358" y="2144"/>
                  </a:lnTo>
                  <a:lnTo>
                    <a:pt x="4477" y="2001"/>
                  </a:lnTo>
                  <a:lnTo>
                    <a:pt x="2501" y="2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2507612" y="1580694"/>
              <a:ext cx="79198" cy="165416"/>
            </a:xfrm>
            <a:custGeom>
              <a:avLst/>
              <a:gdLst/>
              <a:ahLst/>
              <a:cxnLst/>
              <a:rect l="l" t="t" r="r" b="b"/>
              <a:pathLst>
                <a:path w="2121" h="4430" extrusionOk="0">
                  <a:moveTo>
                    <a:pt x="1" y="0"/>
                  </a:moveTo>
                  <a:cubicBezTo>
                    <a:pt x="1" y="1762"/>
                    <a:pt x="858" y="3406"/>
                    <a:pt x="2120" y="4430"/>
                  </a:cubicBezTo>
                  <a:lnTo>
                    <a:pt x="2120" y="1357"/>
                  </a:lnTo>
                  <a:cubicBezTo>
                    <a:pt x="2120" y="1262"/>
                    <a:pt x="2096" y="1167"/>
                    <a:pt x="2025" y="1096"/>
                  </a:cubicBezTo>
                  <a:lnTo>
                    <a:pt x="1025" y="119"/>
                  </a:lnTo>
                  <a:cubicBezTo>
                    <a:pt x="953" y="48"/>
                    <a:pt x="858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Pasos para </a:t>
            </a:r>
            <a:r>
              <a:rPr lang="en" dirty="0" err="1"/>
              <a:t>efectuar</a:t>
            </a:r>
            <a:r>
              <a:rPr lang="en" dirty="0"/>
              <a:t> PCA</a:t>
            </a:r>
            <a:endParaRPr dirty="0"/>
          </a:p>
        </p:txBody>
      </p:sp>
      <p:sp>
        <p:nvSpPr>
          <p:cNvPr id="14" name="Google Shape;365;p45">
            <a:extLst>
              <a:ext uri="{FF2B5EF4-FFF2-40B4-BE49-F238E27FC236}">
                <a16:creationId xmlns:a16="http://schemas.microsoft.com/office/drawing/2014/main" id="{92BFAE8C-A3B2-29F9-7845-A1C6CA5EE17E}"/>
              </a:ext>
            </a:extLst>
          </p:cNvPr>
          <p:cNvSpPr txBox="1">
            <a:spLocks/>
          </p:cNvSpPr>
          <p:nvPr/>
        </p:nvSpPr>
        <p:spPr>
          <a:xfrm>
            <a:off x="720000" y="3829279"/>
            <a:ext cx="7704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b="1" u="sng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65;p45">
                <a:extLst>
                  <a:ext uri="{FF2B5EF4-FFF2-40B4-BE49-F238E27FC236}">
                    <a16:creationId xmlns:a16="http://schemas.microsoft.com/office/drawing/2014/main" id="{BB0BC9B6-55C3-1449-6A8A-348760352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1092425"/>
                <a:ext cx="7704000" cy="2989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200" b="0" i="0" u="none" strike="noStrike" cap="none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Bebas Neue"/>
                  <a:buNone/>
                  <a:defRPr sz="2400" b="0" i="0" u="none" strike="noStrike" cap="none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b="1" noProof="1">
                    <a:latin typeface="+mn-lt"/>
                  </a:rPr>
                  <a:t>Parte los datos continuos disponibles en train y test. (80:20)</a:t>
                </a:r>
                <a:br>
                  <a:rPr lang="en-GB" sz="1800" b="1" noProof="1">
                    <a:latin typeface="+mn-lt"/>
                  </a:rPr>
                </a:br>
                <a:endParaRPr lang="en-GB" sz="1800" b="1" noProof="1"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b="1" noProof="1">
                    <a:latin typeface="+mn-lt"/>
                  </a:rPr>
                  <a:t>Normalizar los datos </a:t>
                </a:r>
                <a14:m>
                  <m:oMath xmlns:m="http://schemas.openxmlformats.org/officeDocument/2006/math">
                    <m:r>
                      <a:rPr lang="es-ES" sz="1800" b="1" i="1" noProof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b="1" noProof="1">
                    <a:latin typeface="+mn-lt"/>
                  </a:rPr>
                  <a:t> </a:t>
                </a:r>
                <a:r>
                  <a:rPr lang="en-GB" sz="1800" noProof="1">
                    <a:latin typeface="+mn-lt"/>
                  </a:rPr>
                  <a:t>Garantiza que los componentes principales representen combinaciones lineales no sesgadas de las variables originales. </a:t>
                </a:r>
                <a:br>
                  <a:rPr lang="en-GB" sz="1800" noProof="1">
                    <a:latin typeface="+mn-lt"/>
                  </a:rPr>
                </a:br>
                <a:endParaRPr lang="en-GB" sz="1800" noProof="1"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noProof="1">
                    <a:latin typeface="+mn-lt"/>
                  </a:rPr>
                  <a:t>Averigua el número optimo de dimensiones reducidas L usando Scree Plots, Errores de reconstrucción o Profile likelihood.</a:t>
                </a:r>
                <a:br>
                  <a:rPr lang="en-GB" sz="1800" noProof="1">
                    <a:latin typeface="+mn-lt"/>
                  </a:rPr>
                </a:br>
                <a:endParaRPr lang="en-GB" sz="1800" noProof="1">
                  <a:latin typeface="+mn-lt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noProof="1">
                    <a:latin typeface="+mn-lt"/>
                  </a:rPr>
                  <a:t>Aplica PCA con el número de dimensiones L identificado.</a:t>
                </a:r>
              </a:p>
            </p:txBody>
          </p:sp>
        </mc:Choice>
        <mc:Fallback xmlns="">
          <p:sp>
            <p:nvSpPr>
              <p:cNvPr id="2" name="Google Shape;365;p45">
                <a:extLst>
                  <a:ext uri="{FF2B5EF4-FFF2-40B4-BE49-F238E27FC236}">
                    <a16:creationId xmlns:a16="http://schemas.microsoft.com/office/drawing/2014/main" id="{BB0BC9B6-55C3-1449-6A8A-34876035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092425"/>
                <a:ext cx="7704000" cy="2989604"/>
              </a:xfrm>
              <a:prstGeom prst="rect">
                <a:avLst/>
              </a:prstGeom>
              <a:blipFill>
                <a:blip r:embed="rId3"/>
                <a:stretch>
                  <a:fillRect l="-1028" r="-633" b="-30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68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06D2-D6D2-26B3-D986-68F063F1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PCA Aplicado – n = 3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A4E0D-37CE-CA4C-9A94-A9440BCD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2" y="1254478"/>
            <a:ext cx="3594100" cy="288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B3E1B8-7606-99D1-842B-AF4B54C2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00" y="1254478"/>
            <a:ext cx="3657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853" b="33850"/>
          <a:stretch/>
        </p:blipFill>
        <p:spPr>
          <a:xfrm>
            <a:off x="0" y="3183325"/>
            <a:ext cx="9144003" cy="1968299"/>
          </a:xfrm>
          <a:prstGeom prst="rect">
            <a:avLst/>
          </a:prstGeom>
        </p:spPr>
      </p:pic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1842518" y="1111050"/>
            <a:ext cx="5458949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noProof="1">
                <a:latin typeface="Lexend Deca" panose="020B0604020202020204" charset="0"/>
              </a:rPr>
              <a:t>¿Sabías que en EEUU desde 1990, han causado los animales $150M en daños a los aviones?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2E3698-A12C-9EC3-37EC-8CFB28CBDE85}"/>
              </a:ext>
            </a:extLst>
          </p:cNvPr>
          <p:cNvGrpSpPr/>
          <p:nvPr/>
        </p:nvGrpSpPr>
        <p:grpSpPr>
          <a:xfrm>
            <a:off x="1284243" y="2712973"/>
            <a:ext cx="6575501" cy="265251"/>
            <a:chOff x="1284250" y="1861675"/>
            <a:chExt cx="6575501" cy="265251"/>
          </a:xfrm>
        </p:grpSpPr>
        <p:pic>
          <p:nvPicPr>
            <p:cNvPr id="275" name="Google Shape;27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594500" y="1861675"/>
              <a:ext cx="265251" cy="26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1284250" y="1861675"/>
              <a:ext cx="265251" cy="2652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7" name="Google Shape;277;p39"/>
            <p:cNvCxnSpPr>
              <a:cxnSpLocks/>
              <a:endCxn id="275" idx="2"/>
            </p:cNvCxnSpPr>
            <p:nvPr/>
          </p:nvCxnSpPr>
          <p:spPr>
            <a:xfrm>
              <a:off x="1549500" y="1994300"/>
              <a:ext cx="6045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8" name="Google Shape;278;p39"/>
          <p:cNvSpPr/>
          <p:nvPr/>
        </p:nvSpPr>
        <p:spPr>
          <a:xfrm rot="5400000">
            <a:off x="3703800" y="-584298"/>
            <a:ext cx="17364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/>
          <p:nvPr/>
        </p:nvSpPr>
        <p:spPr>
          <a:xfrm rot="5400000">
            <a:off x="4154398" y="-1149550"/>
            <a:ext cx="8352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06D2-D6D2-26B3-D986-68F063F1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PCA Aplicado – n = 2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F797A-6B32-6645-BE47-15EDC16F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5" y="1277056"/>
            <a:ext cx="2503379" cy="2008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75723-C42C-FCAC-CA88-AB701A07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759" y="1277056"/>
            <a:ext cx="2638153" cy="2013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D6181-803E-122A-EDFB-CE47570E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57" y="1277056"/>
            <a:ext cx="2621570" cy="2008011"/>
          </a:xfrm>
          <a:prstGeom prst="rect">
            <a:avLst/>
          </a:prstGeom>
        </p:spPr>
      </p:pic>
      <p:sp>
        <p:nvSpPr>
          <p:cNvPr id="6" name="Google Shape;338;p44">
            <a:extLst>
              <a:ext uri="{FF2B5EF4-FFF2-40B4-BE49-F238E27FC236}">
                <a16:creationId xmlns:a16="http://schemas.microsoft.com/office/drawing/2014/main" id="{D75D2E0F-0341-ECB7-7675-89756E8A17F3}"/>
              </a:ext>
            </a:extLst>
          </p:cNvPr>
          <p:cNvSpPr txBox="1">
            <a:spLocks/>
          </p:cNvSpPr>
          <p:nvPr/>
        </p:nvSpPr>
        <p:spPr>
          <a:xfrm>
            <a:off x="527124" y="3285067"/>
            <a:ext cx="233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 err="1"/>
              <a:t>Screeplot</a:t>
            </a:r>
            <a:endParaRPr lang="en-GB" dirty="0"/>
          </a:p>
        </p:txBody>
      </p:sp>
      <p:sp>
        <p:nvSpPr>
          <p:cNvPr id="7" name="Google Shape;338;p44">
            <a:extLst>
              <a:ext uri="{FF2B5EF4-FFF2-40B4-BE49-F238E27FC236}">
                <a16:creationId xmlns:a16="http://schemas.microsoft.com/office/drawing/2014/main" id="{393BEB96-9235-66B4-F6C6-A86E59B47BB0}"/>
              </a:ext>
            </a:extLst>
          </p:cNvPr>
          <p:cNvSpPr txBox="1">
            <a:spLocks/>
          </p:cNvSpPr>
          <p:nvPr/>
        </p:nvSpPr>
        <p:spPr>
          <a:xfrm>
            <a:off x="3170544" y="3285067"/>
            <a:ext cx="2338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Var. Explained</a:t>
            </a:r>
          </a:p>
        </p:txBody>
      </p:sp>
      <p:sp>
        <p:nvSpPr>
          <p:cNvPr id="8" name="Google Shape;338;p44">
            <a:extLst>
              <a:ext uri="{FF2B5EF4-FFF2-40B4-BE49-F238E27FC236}">
                <a16:creationId xmlns:a16="http://schemas.microsoft.com/office/drawing/2014/main" id="{E85AA59B-62A2-13D6-DBFC-FFCF5C7B1048}"/>
              </a:ext>
            </a:extLst>
          </p:cNvPr>
          <p:cNvSpPr txBox="1">
            <a:spLocks/>
          </p:cNvSpPr>
          <p:nvPr/>
        </p:nvSpPr>
        <p:spPr>
          <a:xfrm>
            <a:off x="6055747" y="3280548"/>
            <a:ext cx="2338800" cy="86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Profile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410896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9CFA-BC01-C829-7DFD-1FF049FC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1133"/>
            <a:ext cx="7704000" cy="572700"/>
          </a:xfrm>
        </p:spPr>
        <p:txBody>
          <a:bodyPr/>
          <a:lstStyle/>
          <a:p>
            <a:r>
              <a:rPr lang="en-ES" dirty="0"/>
              <a:t>PCA – Diagrama representativo</a:t>
            </a:r>
          </a:p>
        </p:txBody>
      </p:sp>
      <p:sp>
        <p:nvSpPr>
          <p:cNvPr id="10" name="Google Shape;335;p44">
            <a:extLst>
              <a:ext uri="{FF2B5EF4-FFF2-40B4-BE49-F238E27FC236}">
                <a16:creationId xmlns:a16="http://schemas.microsoft.com/office/drawing/2014/main" id="{9C54977D-8E7B-14F2-05CD-121F3FA1C5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80053" y="955049"/>
            <a:ext cx="3443947" cy="3361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El scatter-plot </a:t>
            </a:r>
            <a:r>
              <a:rPr lang="en-GB" sz="1200" err="1"/>
              <a:t>muestra</a:t>
            </a:r>
            <a:r>
              <a:rPr lang="en-GB" sz="1200"/>
              <a:t> </a:t>
            </a:r>
            <a:r>
              <a:rPr lang="en-GB" sz="1200" err="1"/>
              <a:t>los</a:t>
            </a:r>
            <a:r>
              <a:rPr lang="en-GB" sz="1200"/>
              <a:t> </a:t>
            </a:r>
            <a:r>
              <a:rPr lang="en-GB" sz="1200" err="1"/>
              <a:t>datos</a:t>
            </a:r>
            <a:r>
              <a:rPr lang="en-GB" sz="1200"/>
              <a:t> </a:t>
            </a:r>
            <a:r>
              <a:rPr lang="en-GB" sz="1200" err="1"/>
              <a:t>en</a:t>
            </a:r>
            <a:r>
              <a:rPr lang="en-GB" sz="1200"/>
              <a:t> </a:t>
            </a:r>
            <a:r>
              <a:rPr lang="en-GB" sz="1200" err="1"/>
              <a:t>el</a:t>
            </a:r>
            <a:r>
              <a:rPr lang="en-GB" sz="1200"/>
              <a:t> </a:t>
            </a:r>
            <a:r>
              <a:rPr lang="en-GB" sz="1200" err="1"/>
              <a:t>espacio</a:t>
            </a:r>
            <a:r>
              <a:rPr lang="en-GB" sz="1200"/>
              <a:t> </a:t>
            </a:r>
            <a:r>
              <a:rPr lang="en-GB" sz="1200" err="1"/>
              <a:t>reducido</a:t>
            </a:r>
            <a:r>
              <a:rPr lang="en-GB" sz="120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Las </a:t>
            </a:r>
            <a:r>
              <a:rPr lang="en-GB" sz="1200" err="1"/>
              <a:t>flechas</a:t>
            </a:r>
            <a:r>
              <a:rPr lang="en-GB" sz="1200"/>
              <a:t> </a:t>
            </a:r>
            <a:r>
              <a:rPr lang="en-GB" sz="1200" err="1"/>
              <a:t>indican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</a:t>
            </a:r>
            <a:r>
              <a:rPr lang="en-GB" sz="1200" err="1"/>
              <a:t>cada</a:t>
            </a:r>
            <a:r>
              <a:rPr lang="en-GB" sz="1200"/>
              <a:t> </a:t>
            </a:r>
            <a:r>
              <a:rPr lang="en-GB" sz="1200" err="1"/>
              <a:t>una</a:t>
            </a:r>
            <a:r>
              <a:rPr lang="en-GB" sz="1200"/>
              <a:t> de las variables </a:t>
            </a:r>
            <a:r>
              <a:rPr lang="en-GB" sz="1200" err="1"/>
              <a:t>originales</a:t>
            </a:r>
            <a:r>
              <a:rPr lang="en-GB" sz="1200"/>
              <a:t> </a:t>
            </a:r>
            <a:r>
              <a:rPr lang="en-GB" sz="1200" err="1"/>
              <a:t>contribuye</a:t>
            </a:r>
            <a:r>
              <a:rPr lang="en-GB" sz="1200"/>
              <a:t> a </a:t>
            </a:r>
            <a:r>
              <a:rPr lang="en-GB" sz="1200" err="1"/>
              <a:t>los</a:t>
            </a:r>
            <a:r>
              <a:rPr lang="en-GB" sz="1200"/>
              <a:t> </a:t>
            </a:r>
            <a:r>
              <a:rPr lang="en-GB" sz="1200" err="1"/>
              <a:t>componentes</a:t>
            </a:r>
            <a:r>
              <a:rPr lang="en-GB" sz="1200"/>
              <a:t> </a:t>
            </a:r>
            <a:r>
              <a:rPr lang="en-GB" sz="1200" err="1"/>
              <a:t>principales</a:t>
            </a:r>
            <a:r>
              <a:rPr lang="en-GB" sz="120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err="1"/>
              <a:t>Observamos</a:t>
            </a:r>
            <a:r>
              <a:rPr lang="en-GB" sz="1200"/>
              <a:t> que </a:t>
            </a:r>
            <a:r>
              <a:rPr lang="en-GB" sz="1200" err="1"/>
              <a:t>los</a:t>
            </a:r>
            <a:r>
              <a:rPr lang="en-GB" sz="1200"/>
              <a:t> que </a:t>
            </a:r>
            <a:r>
              <a:rPr lang="en-GB" sz="1200" err="1"/>
              <a:t>más</a:t>
            </a:r>
            <a:r>
              <a:rPr lang="en-GB" sz="1200"/>
              <a:t> </a:t>
            </a:r>
            <a:r>
              <a:rPr lang="en-GB" sz="1200" err="1"/>
              <a:t>información</a:t>
            </a:r>
            <a:r>
              <a:rPr lang="en-GB" sz="1200"/>
              <a:t> </a:t>
            </a:r>
            <a:r>
              <a:rPr lang="en-GB" sz="1200" err="1"/>
              <a:t>distinta</a:t>
            </a:r>
            <a:r>
              <a:rPr lang="en-GB" sz="1200"/>
              <a:t> </a:t>
            </a:r>
            <a:r>
              <a:rPr lang="en-GB" sz="1200" err="1"/>
              <a:t>otorgan</a:t>
            </a:r>
            <a:r>
              <a:rPr lang="en-GB" sz="1200"/>
              <a:t>, son SPECIES_ENCODED, e INCIDENT_YEAR.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linkClick r:id="rId2" action="ppaction://hlinksldjump"/>
              </a:rPr>
              <a:t>Lo </a:t>
            </a:r>
            <a:r>
              <a:rPr lang="en-GB" sz="1200" err="1">
                <a:hlinkClick r:id="rId2" action="ppaction://hlinksldjump"/>
              </a:rPr>
              <a:t>cual</a:t>
            </a:r>
            <a:r>
              <a:rPr lang="en-GB" sz="1200">
                <a:hlinkClick r:id="rId2" action="ppaction://hlinksldjump"/>
              </a:rPr>
              <a:t> </a:t>
            </a:r>
            <a:r>
              <a:rPr lang="en-GB" sz="1200" err="1">
                <a:hlinkClick r:id="rId2" action="ppaction://hlinksldjump"/>
              </a:rPr>
              <a:t>verifica</a:t>
            </a:r>
            <a:r>
              <a:rPr lang="en-GB" sz="1200">
                <a:hlinkClick r:id="rId2" action="ppaction://hlinksldjump"/>
              </a:rPr>
              <a:t> </a:t>
            </a:r>
            <a:r>
              <a:rPr lang="en-GB" sz="1200" err="1">
                <a:hlinkClick r:id="rId2" action="ppaction://hlinksldjump"/>
              </a:rPr>
              <a:t>nuestra</a:t>
            </a:r>
            <a:r>
              <a:rPr lang="en-GB" sz="1200">
                <a:hlinkClick r:id="rId2" action="ppaction://hlinksldjump"/>
              </a:rPr>
              <a:t> </a:t>
            </a:r>
            <a:r>
              <a:rPr lang="en-GB" sz="1200" err="1">
                <a:hlinkClick r:id="rId2" action="ppaction://hlinksldjump"/>
              </a:rPr>
              <a:t>matriz</a:t>
            </a:r>
            <a:r>
              <a:rPr lang="en-GB" sz="1200">
                <a:hlinkClick r:id="rId2" action="ppaction://hlinksldjump"/>
              </a:rPr>
              <a:t> de </a:t>
            </a:r>
            <a:r>
              <a:rPr lang="en-GB" sz="1200" err="1">
                <a:hlinkClick r:id="rId2" action="ppaction://hlinksldjump"/>
              </a:rPr>
              <a:t>correlación</a:t>
            </a:r>
            <a:r>
              <a:rPr lang="en-GB" sz="1200">
                <a:hlinkClick r:id="rId2" action="ppaction://hlinksldjump"/>
              </a:rPr>
              <a:t>.</a:t>
            </a:r>
            <a:endParaRPr lang="en-GB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54313-99C8-314B-FC4F-7ACFF0C2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9" y="955049"/>
            <a:ext cx="4187754" cy="323340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114F5C-A58C-67B0-0DDD-FB56BB8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51" y="3384152"/>
            <a:ext cx="2030549" cy="11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048675" y="2574200"/>
            <a:ext cx="4382100" cy="10340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Clustering</a:t>
            </a:r>
            <a:endParaRPr sz="4400"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 idx="2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0" y="0"/>
            <a:ext cx="3307800" cy="5143500"/>
          </a:xfrm>
          <a:prstGeom prst="rect">
            <a:avLst/>
          </a:prstGeom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655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40"/>
          <p:cNvCxnSpPr>
            <a:endCxn id="288" idx="2"/>
          </p:cNvCxnSpPr>
          <p:nvPr/>
        </p:nvCxnSpPr>
        <p:spPr>
          <a:xfrm>
            <a:off x="1925" y="539500"/>
            <a:ext cx="816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205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1806158C-6831-0FD2-943A-BD40E04F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8">
            <a:extLst>
              <a:ext uri="{FF2B5EF4-FFF2-40B4-BE49-F238E27FC236}">
                <a16:creationId xmlns:a16="http://schemas.microsoft.com/office/drawing/2014/main" id="{CB061915-77CE-61D0-9019-013696637E1A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0" y="0"/>
            <a:ext cx="3307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>
            <a:extLst>
              <a:ext uri="{FF2B5EF4-FFF2-40B4-BE49-F238E27FC236}">
                <a16:creationId xmlns:a16="http://schemas.microsoft.com/office/drawing/2014/main" id="{66245FEA-A5CE-5384-A648-C217AD1CA19E}"/>
              </a:ext>
            </a:extLst>
          </p:cNvPr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8">
            <a:extLst>
              <a:ext uri="{FF2B5EF4-FFF2-40B4-BE49-F238E27FC236}">
                <a16:creationId xmlns:a16="http://schemas.microsoft.com/office/drawing/2014/main" id="{5674C0EF-0C60-23C6-5D6C-EDD8DC205093}"/>
              </a:ext>
            </a:extLst>
          </p:cNvPr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48">
            <a:extLst>
              <a:ext uri="{FF2B5EF4-FFF2-40B4-BE49-F238E27FC236}">
                <a16:creationId xmlns:a16="http://schemas.microsoft.com/office/drawing/2014/main" id="{B77A3008-9DA0-2CC9-AD14-B88076EED3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58750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8">
            <a:extLst>
              <a:ext uri="{FF2B5EF4-FFF2-40B4-BE49-F238E27FC236}">
                <a16:creationId xmlns:a16="http://schemas.microsoft.com/office/drawing/2014/main" id="{5F39971D-F336-A797-8BAC-BF55BDC52E0C}"/>
              </a:ext>
            </a:extLst>
          </p:cNvPr>
          <p:cNvCxnSpPr>
            <a:endCxn id="430" idx="2"/>
          </p:cNvCxnSpPr>
          <p:nvPr/>
        </p:nvCxnSpPr>
        <p:spPr>
          <a:xfrm>
            <a:off x="11650" y="4604000"/>
            <a:ext cx="81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19;p73">
            <a:extLst>
              <a:ext uri="{FF2B5EF4-FFF2-40B4-BE49-F238E27FC236}">
                <a16:creationId xmlns:a16="http://schemas.microsoft.com/office/drawing/2014/main" id="{E380B082-3D3A-C402-5C96-571430DCB995}"/>
              </a:ext>
            </a:extLst>
          </p:cNvPr>
          <p:cNvSpPr txBox="1">
            <a:spLocks/>
          </p:cNvSpPr>
          <p:nvPr/>
        </p:nvSpPr>
        <p:spPr>
          <a:xfrm>
            <a:off x="4572000" y="644751"/>
            <a:ext cx="356074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exend Deca Light"/>
              <a:buNone/>
              <a:defRPr sz="30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CODIFICACIÓN ONE-HOT</a:t>
            </a:r>
            <a:endParaRPr lang="es-ES" sz="1400" dirty="0"/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/>
              <a:t>TIME OF DAY </a:t>
            </a:r>
            <a:r>
              <a:rPr lang="es-ES" sz="1400" dirty="0">
                <a:sym typeface="Wingdings" panose="05000000000000000000" pitchFamily="2" charset="2"/>
              </a:rPr>
              <a:t> 5</a:t>
            </a:r>
            <a:endParaRPr lang="es-ES" sz="1400" dirty="0"/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/>
              <a:t>AIRCRAFT </a:t>
            </a:r>
            <a:r>
              <a:rPr lang="es-ES" sz="1400" dirty="0">
                <a:sym typeface="Wingdings" panose="05000000000000000000" pitchFamily="2" charset="2"/>
              </a:rPr>
              <a:t> 20</a:t>
            </a:r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>
                <a:sym typeface="Wingdings" panose="05000000000000000000" pitchFamily="2" charset="2"/>
              </a:rPr>
              <a:t>AC_MASS  6</a:t>
            </a:r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>
                <a:sym typeface="Wingdings" panose="05000000000000000000" pitchFamily="2" charset="2"/>
              </a:rPr>
              <a:t>PHASE_OF_FLIGHT  10</a:t>
            </a:r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>
                <a:sym typeface="Wingdings" panose="05000000000000000000" pitchFamily="2" charset="2"/>
              </a:rPr>
              <a:t>SPECIES  15</a:t>
            </a:r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r>
              <a:rPr lang="es-ES" sz="1400" dirty="0">
                <a:sym typeface="Wingdings" panose="05000000000000000000" pitchFamily="2" charset="2"/>
              </a:rPr>
              <a:t>NUM_STRUCK  4</a:t>
            </a:r>
          </a:p>
          <a:p>
            <a:pPr marL="0" indent="0">
              <a:spcBef>
                <a:spcPts val="300"/>
              </a:spcBef>
              <a:buSzPts val="1100"/>
              <a:buFont typeface="Arial"/>
              <a:buNone/>
            </a:pPr>
            <a:endParaRPr lang="es-ES" sz="1400" dirty="0"/>
          </a:p>
          <a:p>
            <a:pPr marL="0" indent="0"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" sz="24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Variables </a:t>
            </a:r>
            <a:r>
              <a:rPr lang="en" sz="240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NORMALIZADAS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INCIDENT_YEAR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HEIGHT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SPEED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DISTANCE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COST_INFL_ADJ</a:t>
            </a:r>
          </a:p>
          <a:p>
            <a:pPr marL="0" indent="0">
              <a:spcBef>
                <a:spcPts val="300"/>
              </a:spcBef>
              <a:buClr>
                <a:srgbClr val="FFFFFF"/>
              </a:buClr>
              <a:buSzPts val="1100"/>
              <a:buFont typeface="Arial"/>
              <a:buNone/>
              <a:defRPr/>
            </a:pPr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7" name="Google Shape;1320;p73">
            <a:extLst>
              <a:ext uri="{FF2B5EF4-FFF2-40B4-BE49-F238E27FC236}">
                <a16:creationId xmlns:a16="http://schemas.microsoft.com/office/drawing/2014/main" id="{1A8A26B7-1250-C4DE-522D-EA420CF2D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672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PROCESAMIENTO DE DATOS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34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2CAF6E9E-AB31-F265-8DB6-451234A4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>
            <a:extLst>
              <a:ext uri="{FF2B5EF4-FFF2-40B4-BE49-F238E27FC236}">
                <a16:creationId xmlns:a16="http://schemas.microsoft.com/office/drawing/2014/main" id="{199F1BBD-66B1-8FF4-7778-26CACC065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22277" y="1528310"/>
            <a:ext cx="2187600" cy="289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Particiona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dataset </a:t>
            </a:r>
            <a:r>
              <a:rPr lang="en" err="1"/>
              <a:t>en</a:t>
            </a:r>
            <a:r>
              <a:rPr lang="en"/>
              <a:t> K clusters </a:t>
            </a:r>
            <a:r>
              <a:rPr lang="en" err="1"/>
              <a:t>asignando</a:t>
            </a:r>
            <a:r>
              <a:rPr lang="en"/>
              <a:t> </a:t>
            </a:r>
            <a:r>
              <a:rPr lang="en" err="1"/>
              <a:t>cada</a:t>
            </a:r>
            <a:r>
              <a:rPr lang="en"/>
              <a:t> punto al </a:t>
            </a:r>
            <a:r>
              <a:rPr lang="en" err="1"/>
              <a:t>centroida</a:t>
            </a:r>
            <a:r>
              <a:rPr lang="en"/>
              <a:t> </a:t>
            </a:r>
            <a:r>
              <a:rPr lang="en" err="1"/>
              <a:t>más</a:t>
            </a:r>
            <a:r>
              <a:rPr lang="en"/>
              <a:t> </a:t>
            </a:r>
            <a:r>
              <a:rPr lang="en" err="1"/>
              <a:t>cercano</a:t>
            </a:r>
            <a:r>
              <a:rPr lang="en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Tras</a:t>
            </a:r>
            <a:r>
              <a:rPr lang="en"/>
              <a:t> </a:t>
            </a:r>
            <a:r>
              <a:rPr lang="en" err="1"/>
              <a:t>cada</a:t>
            </a:r>
            <a:r>
              <a:rPr lang="en"/>
              <a:t> </a:t>
            </a:r>
            <a:r>
              <a:rPr lang="en" err="1"/>
              <a:t>asignación</a:t>
            </a:r>
            <a:r>
              <a:rPr lang="en"/>
              <a:t> re-</a:t>
            </a:r>
            <a:r>
              <a:rPr lang="en" err="1"/>
              <a:t>calculamos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centroides</a:t>
            </a:r>
            <a:r>
              <a:rPr lang="en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 </a:t>
            </a:r>
            <a:r>
              <a:rPr lang="en" err="1"/>
              <a:t>eficiente</a:t>
            </a:r>
            <a:r>
              <a:rPr lang="en"/>
              <a:t> </a:t>
            </a:r>
            <a:r>
              <a:rPr lang="en" err="1"/>
              <a:t>computacionalmente</a:t>
            </a:r>
            <a:r>
              <a:rPr lang="en"/>
              <a:t>, </a:t>
            </a:r>
            <a:r>
              <a:rPr lang="en" err="1"/>
              <a:t>pero</a:t>
            </a:r>
            <a:r>
              <a:rPr lang="en"/>
              <a:t> </a:t>
            </a:r>
            <a:r>
              <a:rPr lang="en" err="1"/>
              <a:t>debemos</a:t>
            </a:r>
            <a:r>
              <a:rPr lang="en"/>
              <a:t> </a:t>
            </a:r>
            <a:r>
              <a:rPr lang="en" err="1"/>
              <a:t>conocer</a:t>
            </a:r>
            <a:r>
              <a:rPr lang="en"/>
              <a:t> K de </a:t>
            </a:r>
            <a:r>
              <a:rPr lang="en" err="1"/>
              <a:t>antemano</a:t>
            </a:r>
            <a:r>
              <a:rPr lang="en"/>
              <a:t>.</a:t>
            </a:r>
          </a:p>
        </p:txBody>
      </p:sp>
      <p:sp>
        <p:nvSpPr>
          <p:cNvPr id="401" name="Google Shape;401;p46">
            <a:extLst>
              <a:ext uri="{FF2B5EF4-FFF2-40B4-BE49-F238E27FC236}">
                <a16:creationId xmlns:a16="http://schemas.microsoft.com/office/drawing/2014/main" id="{C1696304-F1DC-D92F-A464-C843073A460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87927" y="1593336"/>
            <a:ext cx="218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Evita dos </a:t>
            </a:r>
            <a:r>
              <a:rPr lang="en-GB" dirty="0" err="1"/>
              <a:t>limitaciones</a:t>
            </a:r>
            <a:r>
              <a:rPr lang="en-GB" dirty="0"/>
              <a:t> de K-means: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Clusters </a:t>
            </a:r>
            <a:r>
              <a:rPr lang="en-GB" dirty="0" err="1"/>
              <a:t>esféricos</a:t>
            </a: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Clusters </a:t>
            </a:r>
            <a:r>
              <a:rPr lang="en-GB" dirty="0" err="1"/>
              <a:t>definidos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gaussiana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Esto</a:t>
            </a:r>
            <a:r>
              <a:rPr lang="en-GB" dirty="0"/>
              <a:t> no </a:t>
            </a:r>
            <a:r>
              <a:rPr lang="en-GB" dirty="0" err="1"/>
              <a:t>quiere</a:t>
            </a:r>
            <a:r>
              <a:rPr lang="en-GB" dirty="0"/>
              <a:t> </a:t>
            </a:r>
            <a:r>
              <a:rPr lang="en-GB" dirty="0" err="1"/>
              <a:t>decir</a:t>
            </a:r>
            <a:r>
              <a:rPr lang="en-GB" dirty="0"/>
              <a:t> que sea </a:t>
            </a:r>
            <a:r>
              <a:rPr lang="en-GB" dirty="0" err="1"/>
              <a:t>necesariamente</a:t>
            </a:r>
            <a:r>
              <a:rPr lang="en-GB" dirty="0"/>
              <a:t> </a:t>
            </a:r>
            <a:r>
              <a:rPr lang="en-GB" dirty="0" err="1"/>
              <a:t>mejor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02" name="Google Shape;402;p46">
            <a:extLst>
              <a:ext uri="{FF2B5EF4-FFF2-40B4-BE49-F238E27FC236}">
                <a16:creationId xmlns:a16="http://schemas.microsoft.com/office/drawing/2014/main" id="{588BDCCD-C0F3-E675-E53E-8B72F4412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análisis de clusterización</a:t>
            </a:r>
            <a:endParaRPr/>
          </a:p>
        </p:txBody>
      </p:sp>
      <p:sp>
        <p:nvSpPr>
          <p:cNvPr id="403" name="Google Shape;403;p46">
            <a:extLst>
              <a:ext uri="{FF2B5EF4-FFF2-40B4-BE49-F238E27FC236}">
                <a16:creationId xmlns:a16="http://schemas.microsoft.com/office/drawing/2014/main" id="{1F5D639D-C958-A134-EDF9-81BECB44B7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1138" y="1514298"/>
            <a:ext cx="2187600" cy="2893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Construye</a:t>
            </a:r>
            <a:r>
              <a:rPr lang="en-GB"/>
              <a:t> un árbol de clusters (</a:t>
            </a:r>
            <a:r>
              <a:rPr lang="en-GB" i="1" err="1"/>
              <a:t>dendograma</a:t>
            </a:r>
            <a:r>
              <a:rPr lang="en-GB" i="1"/>
              <a:t>)</a:t>
            </a:r>
            <a:r>
              <a:rPr lang="en-GB"/>
              <a:t> </a:t>
            </a:r>
            <a:r>
              <a:rPr lang="en-GB" err="1"/>
              <a:t>basado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la ‘</a:t>
            </a:r>
            <a:r>
              <a:rPr lang="en-GB" err="1"/>
              <a:t>distancia</a:t>
            </a:r>
            <a:r>
              <a:rPr lang="en-GB"/>
              <a:t>’ entre </a:t>
            </a:r>
            <a:r>
              <a:rPr lang="en-GB" err="1"/>
              <a:t>datos</a:t>
            </a:r>
            <a:r>
              <a:rPr lang="en-GB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 </a:t>
            </a:r>
            <a:r>
              <a:rPr lang="en-GB" err="1"/>
              <a:t>varias</a:t>
            </a:r>
            <a:r>
              <a:rPr lang="en-GB"/>
              <a:t> </a:t>
            </a:r>
            <a:r>
              <a:rPr lang="en-GB" err="1"/>
              <a:t>formas</a:t>
            </a:r>
            <a:r>
              <a:rPr lang="en-GB"/>
              <a:t> de </a:t>
            </a:r>
            <a:r>
              <a:rPr lang="en-GB" err="1"/>
              <a:t>calcular</a:t>
            </a:r>
            <a:r>
              <a:rPr lang="en-GB"/>
              <a:t> la </a:t>
            </a:r>
            <a:r>
              <a:rPr lang="en-GB" err="1"/>
              <a:t>distancia</a:t>
            </a:r>
            <a:r>
              <a:rPr lang="en-GB"/>
              <a:t> y de </a:t>
            </a:r>
            <a:r>
              <a:rPr lang="en-GB" err="1"/>
              <a:t>agruparse</a:t>
            </a:r>
            <a:r>
              <a:rPr lang="en-GB"/>
              <a:t> </a:t>
            </a:r>
            <a:r>
              <a:rPr lang="en-GB" err="1"/>
              <a:t>cuando</a:t>
            </a:r>
            <a:r>
              <a:rPr lang="en-GB"/>
              <a:t> son </a:t>
            </a:r>
            <a:r>
              <a:rPr lang="en-GB" err="1"/>
              <a:t>varios</a:t>
            </a:r>
            <a:r>
              <a:rPr lang="en-GB"/>
              <a:t> conjuntos.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</a:t>
            </a:r>
            <a:r>
              <a:rPr lang="en-GB" err="1"/>
              <a:t>requiere</a:t>
            </a:r>
            <a:r>
              <a:rPr lang="en-GB"/>
              <a:t> </a:t>
            </a:r>
            <a:r>
              <a:rPr lang="en-GB" err="1"/>
              <a:t>especificar</a:t>
            </a:r>
            <a:r>
              <a:rPr lang="en-GB"/>
              <a:t> K de </a:t>
            </a:r>
            <a:r>
              <a:rPr lang="en-GB" err="1"/>
              <a:t>antemano</a:t>
            </a:r>
            <a:r>
              <a:rPr lang="en-GB"/>
              <a:t>. Alto </a:t>
            </a:r>
            <a:r>
              <a:rPr lang="en-GB" err="1"/>
              <a:t>computo</a:t>
            </a:r>
            <a:r>
              <a:rPr lang="en-GB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407" name="Google Shape;407;p46">
            <a:extLst>
              <a:ext uri="{FF2B5EF4-FFF2-40B4-BE49-F238E27FC236}">
                <a16:creationId xmlns:a16="http://schemas.microsoft.com/office/drawing/2014/main" id="{FAD84768-843C-AE10-E253-81743C22B61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59477" y="115121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2000" err="1"/>
              <a:t>Hierarchical</a:t>
            </a:r>
            <a:endParaRPr lang="es-ES" sz="2000"/>
          </a:p>
        </p:txBody>
      </p:sp>
      <p:sp>
        <p:nvSpPr>
          <p:cNvPr id="408" name="Google Shape;408;p46">
            <a:extLst>
              <a:ext uri="{FF2B5EF4-FFF2-40B4-BE49-F238E27FC236}">
                <a16:creationId xmlns:a16="http://schemas.microsoft.com/office/drawing/2014/main" id="{29504FB3-D8A9-FE67-036D-EFA59271932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22277" y="115121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K-means</a:t>
            </a:r>
            <a:endParaRPr lang="es-ES" sz="2000"/>
          </a:p>
        </p:txBody>
      </p:sp>
      <p:sp>
        <p:nvSpPr>
          <p:cNvPr id="409" name="Google Shape;409;p46">
            <a:extLst>
              <a:ext uri="{FF2B5EF4-FFF2-40B4-BE49-F238E27FC236}">
                <a16:creationId xmlns:a16="http://schemas.microsoft.com/office/drawing/2014/main" id="{C9EE5427-70CE-BD71-E9DE-9C414FFBF061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86427" y="1151211"/>
            <a:ext cx="2190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GMM Mixture</a:t>
            </a:r>
          </a:p>
        </p:txBody>
      </p:sp>
    </p:spTree>
    <p:extLst>
      <p:ext uri="{BB962C8B-B14F-4D97-AF65-F5344CB8AC3E}">
        <p14:creationId xmlns:p14="http://schemas.microsoft.com/office/powerpoint/2010/main" val="66671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Método del Codo y SILHOUETTE</a:t>
            </a:r>
            <a:endParaRPr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1A5873A-BB39-FC5B-AA96-563BE19D8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76" y="1263030"/>
            <a:ext cx="4065980" cy="261743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0348C4C-CF55-06A0-2351-44AFA42B6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45" y="1263030"/>
            <a:ext cx="3500453" cy="261145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79C1D6D-9310-8B26-BEF1-C22223105CB8}"/>
              </a:ext>
            </a:extLst>
          </p:cNvPr>
          <p:cNvSpPr txBox="1"/>
          <p:nvPr/>
        </p:nvSpPr>
        <p:spPr>
          <a:xfrm>
            <a:off x="439838" y="4120587"/>
            <a:ext cx="380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0" dirty="0">
                <a:solidFill>
                  <a:srgbClr val="ECECEC"/>
                </a:solidFill>
                <a:effectLst/>
                <a:latin typeface="Lexend Deca Light" panose="020B0604020202020204" charset="0"/>
              </a:rPr>
              <a:t>Suma de las distancias al cuadrado de cada punto de datos al centroide más cercano</a:t>
            </a:r>
            <a:endParaRPr lang="es-ES" dirty="0">
              <a:latin typeface="Lexend Deca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0B7C156-5EC5-8758-6E35-586DA09C4A56}"/>
                  </a:ext>
                </a:extLst>
              </p:cNvPr>
              <p:cNvSpPr txBox="1"/>
              <p:nvPr/>
            </p:nvSpPr>
            <p:spPr>
              <a:xfrm>
                <a:off x="5067345" y="4119785"/>
                <a:ext cx="3558495" cy="511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</m:t>
                      </m:r>
                      <m:r>
                        <a:rPr lang="es-E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B0B7C156-5EC5-8758-6E35-586DA09C4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45" y="4119785"/>
                <a:ext cx="3558495" cy="511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39154-BD9C-F425-761A-3A8C84E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2 </a:t>
            </a:r>
            <a:r>
              <a:rPr lang="es-ES" dirty="0" err="1"/>
              <a:t>Clusters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3B79B6A-5B23-2969-4C47-B3A9B559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1" y="1721415"/>
            <a:ext cx="3612580" cy="26993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3E2438A-9216-CD2D-B28A-9F7BEF4E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76" y="1721415"/>
            <a:ext cx="3618324" cy="26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Visualizaciones en 2d</a:t>
            </a:r>
            <a:endParaRPr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BE7D79E-0B22-F93C-3151-714293F8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7" y="1049463"/>
            <a:ext cx="4236721" cy="335099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3F90372-6E23-E8D9-FBE5-F1EFDF0C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833" y="1049463"/>
            <a:ext cx="4288388" cy="3350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E1EE-69D8-C3A8-798B-919E95EB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32720"/>
            <a:ext cx="7704000" cy="572700"/>
          </a:xfrm>
        </p:spPr>
        <p:txBody>
          <a:bodyPr/>
          <a:lstStyle/>
          <a:p>
            <a:r>
              <a:rPr lang="es-ES" dirty="0"/>
              <a:t>Mini </a:t>
            </a:r>
            <a:r>
              <a:rPr lang="es-ES" dirty="0" err="1"/>
              <a:t>batch</a:t>
            </a:r>
            <a:r>
              <a:rPr lang="es-ES" dirty="0"/>
              <a:t> K-</a:t>
            </a:r>
            <a:r>
              <a:rPr lang="es-ES" dirty="0" err="1"/>
              <a:t>Means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8695E79-77C7-F048-DFEB-A1DD774C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06" y="1112192"/>
            <a:ext cx="6863787" cy="34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5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Hierarchical aglomerative clustering hac</a:t>
            </a:r>
            <a:endParaRPr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4EFDB6D-D209-A1DA-4EAF-FC14F0A3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93" y="1123604"/>
            <a:ext cx="4867414" cy="3574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957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>
            <a:picLocks noGrp="1"/>
          </p:cNvPicPr>
          <p:nvPr>
            <p:ph type="pic" idx="16"/>
          </p:nvPr>
        </p:nvPicPr>
        <p:blipFill rotWithShape="1">
          <a:blip r:embed="rId3">
            <a:alphaModFix/>
          </a:blip>
          <a:srcRect l="4983" r="33341"/>
          <a:stretch/>
        </p:blipFill>
        <p:spPr>
          <a:xfrm>
            <a:off x="5971900" y="0"/>
            <a:ext cx="3172200" cy="5143500"/>
          </a:xfrm>
          <a:prstGeom prst="rect">
            <a:avLst/>
          </a:prstGeom>
        </p:spPr>
      </p:pic>
      <p:sp>
        <p:nvSpPr>
          <p:cNvPr id="253" name="Google Shape;253;p38"/>
          <p:cNvSpPr/>
          <p:nvPr/>
        </p:nvSpPr>
        <p:spPr>
          <a:xfrm>
            <a:off x="5900882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Deca" panose="020B0604020202020204" charset="0"/>
              </a:rPr>
              <a:t>TABLE OF CONTENTS</a:t>
            </a:r>
            <a:endParaRPr dirty="0">
              <a:latin typeface="Lexend Deca" panose="020B0604020202020204" charset="0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5"/>
          </p:nvPr>
        </p:nvSpPr>
        <p:spPr>
          <a:xfrm>
            <a:off x="1564888" y="1364628"/>
            <a:ext cx="7014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Lexend Deca" panose="020B0604020202020204" charset="0"/>
              </a:rPr>
              <a:t>01</a:t>
            </a:r>
            <a:endParaRPr sz="3200" dirty="0">
              <a:latin typeface="Lexend Deca" panose="020B0604020202020204" charset="0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7"/>
          </p:nvPr>
        </p:nvSpPr>
        <p:spPr>
          <a:xfrm>
            <a:off x="3023256" y="2890388"/>
            <a:ext cx="7014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 Deca" panose="020B0604020202020204" charset="0"/>
              </a:rPr>
              <a:t>03</a:t>
            </a:r>
            <a:endParaRPr sz="3200">
              <a:latin typeface="Lexend Deca" panose="020B0604020202020204" charset="0"/>
            </a:endParaRPr>
          </a:p>
        </p:txBody>
      </p:sp>
      <p:sp>
        <p:nvSpPr>
          <p:cNvPr id="262" name="Google Shape;262;p38"/>
          <p:cNvSpPr txBox="1">
            <a:spLocks noGrp="1"/>
          </p:cNvSpPr>
          <p:nvPr>
            <p:ph type="title" idx="8"/>
          </p:nvPr>
        </p:nvSpPr>
        <p:spPr>
          <a:xfrm>
            <a:off x="4221300" y="1367295"/>
            <a:ext cx="7014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Lexend Deca" panose="020B0604020202020204" charset="0"/>
              </a:rPr>
              <a:t>02</a:t>
            </a:r>
            <a:endParaRPr sz="3200" dirty="0">
              <a:latin typeface="Lexend Deca" panose="020B0604020202020204" charset="0"/>
            </a:endParaRPr>
          </a:p>
        </p:txBody>
      </p:sp>
      <p:sp>
        <p:nvSpPr>
          <p:cNvPr id="263" name="Google Shape;263;p38"/>
          <p:cNvSpPr txBox="1">
            <a:spLocks noGrp="1"/>
          </p:cNvSpPr>
          <p:nvPr>
            <p:ph type="subTitle" idx="9"/>
          </p:nvPr>
        </p:nvSpPr>
        <p:spPr>
          <a:xfrm>
            <a:off x="821656" y="1890993"/>
            <a:ext cx="234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Deca" panose="020B0604020202020204" charset="0"/>
              </a:rPr>
              <a:t>Pre-processing &amp; EDA</a:t>
            </a:r>
            <a:endParaRPr sz="2400" dirty="0">
              <a:latin typeface="Lexend Deca" panose="020B0604020202020204" charset="0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13"/>
          </p:nvPr>
        </p:nvSpPr>
        <p:spPr>
          <a:xfrm>
            <a:off x="2515321" y="3524770"/>
            <a:ext cx="1705979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exend Deca" panose="020B0604020202020204" charset="0"/>
              </a:rPr>
              <a:t>Clustering</a:t>
            </a:r>
            <a:endParaRPr sz="2400" dirty="0">
              <a:latin typeface="Lexend Deca" panose="020B0604020202020204" charset="0"/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15"/>
          </p:nvPr>
        </p:nvSpPr>
        <p:spPr>
          <a:xfrm>
            <a:off x="3688466" y="1858613"/>
            <a:ext cx="176706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Lexend Deca" panose="020B0604020202020204" charset="0"/>
              </a:rPr>
              <a:t>PCA</a:t>
            </a:r>
            <a:endParaRPr lang="es-ES">
              <a:latin typeface="Lexend Deca" panose="020B0604020202020204" charset="0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5786224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129E28E5-E036-4704-7DC0-F8220305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>
            <a:extLst>
              <a:ext uri="{FF2B5EF4-FFF2-40B4-BE49-F238E27FC236}">
                <a16:creationId xmlns:a16="http://schemas.microsoft.com/office/drawing/2014/main" id="{C3331EFB-7CF7-65E4-E55F-009A4B6FEEC9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Hierarchical aglomerative clustering hac</a:t>
            </a:r>
            <a:endParaRPr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815C054-711F-E504-BCC4-ADC43D97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68" y="1182613"/>
            <a:ext cx="4974864" cy="36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8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3105-37B1-4272-1A8F-01DEC4A6B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E71DC-F629-FD4D-DEC0-912EDAD8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</p:spPr>
        <p:txBody>
          <a:bodyPr/>
          <a:lstStyle/>
          <a:p>
            <a:pPr algn="ctr"/>
            <a:r>
              <a:rPr lang="es-ES" dirty="0"/>
              <a:t> Gaussian Mixture </a:t>
            </a:r>
            <a:r>
              <a:rPr lang="es-ES" dirty="0" err="1"/>
              <a:t>Model</a:t>
            </a:r>
            <a:r>
              <a:rPr lang="es-ES" dirty="0"/>
              <a:t> GMM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505284-BB01-4AC5-5366-F9E092D80A37}"/>
              </a:ext>
            </a:extLst>
          </p:cNvPr>
          <p:cNvSpPr txBox="1"/>
          <p:nvPr/>
        </p:nvSpPr>
        <p:spPr>
          <a:xfrm>
            <a:off x="361997" y="1590925"/>
            <a:ext cx="102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1"/>
                </a:solidFill>
                <a:latin typeface="Lexend Deca" panose="020B0604020202020204" charset="0"/>
              </a:rPr>
              <a:t>spherical</a:t>
            </a:r>
            <a:endParaRPr lang="es-ES" sz="2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13499A-CB80-1295-0FCE-7F04AC0E214A}"/>
              </a:ext>
            </a:extLst>
          </p:cNvPr>
          <p:cNvSpPr txBox="1"/>
          <p:nvPr/>
        </p:nvSpPr>
        <p:spPr>
          <a:xfrm>
            <a:off x="548735" y="3788697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Lexend Deca" panose="020B0604020202020204" charset="0"/>
              </a:rPr>
              <a:t>FULL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3B60C0-1D17-429A-8FD3-3CACED143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68" y="2918349"/>
            <a:ext cx="5798258" cy="21155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BD2C743-B7AE-C832-5FF9-B12C25F3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76" y="736072"/>
            <a:ext cx="5809050" cy="21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80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AB97-31D9-9D4D-87C4-1DDDCD52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08B5-94B2-6C54-06DE-B7BAA5ED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8805"/>
            <a:ext cx="7704000" cy="572700"/>
          </a:xfrm>
        </p:spPr>
        <p:txBody>
          <a:bodyPr/>
          <a:lstStyle/>
          <a:p>
            <a:pPr algn="ctr"/>
            <a:r>
              <a:rPr lang="es-ES" dirty="0"/>
              <a:t> Gaussian Mixture </a:t>
            </a:r>
            <a:r>
              <a:rPr lang="es-ES" dirty="0" err="1"/>
              <a:t>Model</a:t>
            </a:r>
            <a:r>
              <a:rPr lang="es-ES" dirty="0"/>
              <a:t> GMM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2F5B7-4F74-BC14-89CD-D1B4CCD0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71" y="2930962"/>
            <a:ext cx="5798257" cy="211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6C3B7B-83FE-4D15-D706-83762E311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870" y="740290"/>
            <a:ext cx="5798257" cy="21013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CC8DE7E-39C0-6230-C823-B9B27D353D19}"/>
              </a:ext>
            </a:extLst>
          </p:cNvPr>
          <p:cNvSpPr txBox="1"/>
          <p:nvPr/>
        </p:nvSpPr>
        <p:spPr>
          <a:xfrm>
            <a:off x="548735" y="1590925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1"/>
                </a:solidFill>
                <a:latin typeface="Lexend Deca" panose="020B0604020202020204" charset="0"/>
              </a:rPr>
              <a:t>Diag</a:t>
            </a:r>
            <a:endParaRPr lang="es-ES" sz="2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22E6F9-F8B8-1BE6-9F04-BAA3403A0C52}"/>
              </a:ext>
            </a:extLst>
          </p:cNvPr>
          <p:cNvSpPr txBox="1"/>
          <p:nvPr/>
        </p:nvSpPr>
        <p:spPr>
          <a:xfrm>
            <a:off x="548735" y="3788697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Lexend Deca" panose="020B0604020202020204" charset="0"/>
              </a:rPr>
              <a:t>TIED</a:t>
            </a:r>
          </a:p>
        </p:txBody>
      </p:sp>
    </p:spTree>
    <p:extLst>
      <p:ext uri="{BB962C8B-B14F-4D97-AF65-F5344CB8AC3E}">
        <p14:creationId xmlns:p14="http://schemas.microsoft.com/office/powerpoint/2010/main" val="2484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872BE65B-2329-CA0C-C889-FD1A87511EC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CEF9E2-EFD7-D203-C058-3DC5A578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7" y="1192763"/>
            <a:ext cx="3883788" cy="306508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D9C3C3F-2437-E93C-79F7-875FA440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46" y="1192762"/>
            <a:ext cx="3883787" cy="306507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1651E88-D8DF-7E64-7C03-2AFF60B2C3CB}"/>
              </a:ext>
            </a:extLst>
          </p:cNvPr>
          <p:cNvSpPr txBox="1"/>
          <p:nvPr/>
        </p:nvSpPr>
        <p:spPr>
          <a:xfrm>
            <a:off x="6387789" y="4432878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1"/>
                </a:solidFill>
                <a:latin typeface="Lexend Deca" panose="020B0604020202020204" charset="0"/>
              </a:rPr>
              <a:t>Diag</a:t>
            </a:r>
            <a:endParaRPr lang="es-ES" sz="2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4734D38-516E-BF35-D963-A0F1E0F71B26}"/>
              </a:ext>
            </a:extLst>
          </p:cNvPr>
          <p:cNvSpPr txBox="1"/>
          <p:nvPr/>
        </p:nvSpPr>
        <p:spPr>
          <a:xfrm>
            <a:off x="2108512" y="4432878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Lexend Deca" panose="020B0604020202020204" charset="0"/>
              </a:rPr>
              <a:t>TIED</a:t>
            </a:r>
          </a:p>
        </p:txBody>
      </p:sp>
    </p:spTree>
    <p:extLst>
      <p:ext uri="{BB962C8B-B14F-4D97-AF65-F5344CB8AC3E}">
        <p14:creationId xmlns:p14="http://schemas.microsoft.com/office/powerpoint/2010/main" val="383055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662F-6124-9AF8-7597-D09CADB9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A0238DD-FBDE-772C-1BE6-75F923177E11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FC40AA-7707-2B58-7468-40E07DE987E3}"/>
              </a:ext>
            </a:extLst>
          </p:cNvPr>
          <p:cNvSpPr txBox="1"/>
          <p:nvPr/>
        </p:nvSpPr>
        <p:spPr>
          <a:xfrm>
            <a:off x="6387789" y="4432878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1"/>
                </a:solidFill>
                <a:latin typeface="Lexend Deca" panose="020B0604020202020204" charset="0"/>
              </a:rPr>
              <a:t>Diag</a:t>
            </a:r>
            <a:endParaRPr lang="es-ES" sz="2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E0C2B1-5142-8A60-186B-1EDC7D87EA04}"/>
              </a:ext>
            </a:extLst>
          </p:cNvPr>
          <p:cNvSpPr txBox="1"/>
          <p:nvPr/>
        </p:nvSpPr>
        <p:spPr>
          <a:xfrm>
            <a:off x="2108512" y="4432878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Lexend Deca" panose="020B0604020202020204" charset="0"/>
              </a:rPr>
              <a:t>TIED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631C9F-375F-E745-1196-0E71E729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747" y="1192764"/>
            <a:ext cx="3931151" cy="30650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D96916-0129-8FF6-296B-13FDB97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3" y="1192765"/>
            <a:ext cx="3931151" cy="30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713250" y="1288450"/>
            <a:ext cx="7717500" cy="12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¿PREGUNTAS?</a:t>
            </a:r>
            <a:br>
              <a:rPr lang="en" dirty="0"/>
            </a:br>
            <a:r>
              <a:rPr lang="en" sz="3200" dirty="0"/>
              <a:t>gracias</a:t>
            </a:r>
            <a:endParaRPr dirty="0"/>
          </a:p>
        </p:txBody>
      </p:sp>
      <p:pic>
        <p:nvPicPr>
          <p:cNvPr id="418" name="Google Shape;418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102" b="27600"/>
          <a:stretch/>
        </p:blipFill>
        <p:spPr>
          <a:xfrm>
            <a:off x="0" y="3183325"/>
            <a:ext cx="9144003" cy="19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/>
          <p:nvPr/>
        </p:nvSpPr>
        <p:spPr>
          <a:xfrm rot="5400000">
            <a:off x="3703800" y="-584298"/>
            <a:ext cx="17364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/>
          <p:nvPr/>
        </p:nvSpPr>
        <p:spPr>
          <a:xfrm rot="5400000">
            <a:off x="4154398" y="-1149550"/>
            <a:ext cx="835200" cy="9144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048675" y="2571750"/>
            <a:ext cx="4382100" cy="7898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Lexend Deca" panose="020B0604020202020204" charset="0"/>
              </a:rPr>
              <a:t>Pre-processing &amp; EDA</a:t>
            </a:r>
            <a:endParaRPr sz="4400" dirty="0">
              <a:latin typeface="Lexend Deca" panose="020B0604020202020204" charset="0"/>
            </a:endParaRPr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 idx="2"/>
          </p:nvPr>
        </p:nvSpPr>
        <p:spPr>
          <a:xfrm>
            <a:off x="5568025" y="1326225"/>
            <a:ext cx="1343400" cy="10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Deca" panose="020B0604020202020204" charset="0"/>
              </a:rPr>
              <a:t>01</a:t>
            </a:r>
            <a:endParaRPr dirty="0">
              <a:latin typeface="Lexend Deca" panose="020B0604020202020204" charset="0"/>
            </a:endParaRPr>
          </a:p>
        </p:txBody>
      </p:sp>
      <p:pic>
        <p:nvPicPr>
          <p:cNvPr id="287" name="Google Shape;287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845" r="17845"/>
          <a:stretch/>
        </p:blipFill>
        <p:spPr>
          <a:xfrm>
            <a:off x="0" y="0"/>
            <a:ext cx="3307800" cy="5143500"/>
          </a:xfrm>
          <a:prstGeom prst="rect">
            <a:avLst/>
          </a:prstGeom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65525" y="406875"/>
            <a:ext cx="265251" cy="26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/>
          <p:nvPr/>
        </p:nvSpPr>
        <p:spPr>
          <a:xfrm flipH="1">
            <a:off x="817724" y="3350"/>
            <a:ext cx="25299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flipH="1">
            <a:off x="2627082" y="3350"/>
            <a:ext cx="8352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40"/>
          <p:cNvCxnSpPr>
            <a:endCxn id="288" idx="2"/>
          </p:cNvCxnSpPr>
          <p:nvPr/>
        </p:nvCxnSpPr>
        <p:spPr>
          <a:xfrm>
            <a:off x="1925" y="539500"/>
            <a:ext cx="816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Deca" panose="020B0604020202020204" charset="0"/>
              </a:rPr>
              <a:t>El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207F8-31DA-A58D-AF02-6C132E82936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240200"/>
            <a:ext cx="7704000" cy="33119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Dataset con todos los incidentes causados por fauna en aviones de tipo militar, comercial o civil desde 1990 hasta 2023. </a:t>
            </a:r>
            <a:br>
              <a:rPr lang="en-ES" dirty="0"/>
            </a:br>
            <a:endParaRPr lang="en-ES" dirty="0"/>
          </a:p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Recopilado por la FAA (Federación Administrativa de Aviación)</a:t>
            </a:r>
          </a:p>
          <a:p>
            <a:pPr marL="139700" indent="0"/>
            <a:endParaRPr lang="en-ES" dirty="0"/>
          </a:p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Cubre información relacionada con los incidentes: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ES" dirty="0"/>
              <a:t>Tipo de avión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ES" dirty="0"/>
              <a:t>Tipo de animal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ES" dirty="0"/>
              <a:t>Ubicación geográfica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ES" dirty="0"/>
              <a:t>Fecha del accidente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ES" dirty="0"/>
              <a:t>Muchos más…</a:t>
            </a:r>
          </a:p>
          <a:p>
            <a:pPr>
              <a:buFont typeface="Arial" panose="020B0604020202020204" pitchFamily="34" charset="0"/>
              <a:buChar char="•"/>
            </a:pPr>
            <a:endParaRPr lang="en-ES" dirty="0"/>
          </a:p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Dataset original contiene 100 columnas y 288000 + entradas</a:t>
            </a:r>
            <a:br>
              <a:rPr lang="en-ES" dirty="0"/>
            </a:br>
            <a:endParaRPr lang="en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07400" cy="11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 Deca" panose="020B0604020202020204" charset="0"/>
              </a:rPr>
              <a:t>Pre-procesamiento</a:t>
            </a:r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1"/>
          </p:nvPr>
        </p:nvSpPr>
        <p:spPr>
          <a:xfrm>
            <a:off x="720000" y="1325800"/>
            <a:ext cx="4007400" cy="19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s-ES" dirty="0"/>
              <a:t>Reducción de variables es esencial </a:t>
            </a:r>
          </a:p>
          <a:p>
            <a:pPr marL="285750" indent="-285750">
              <a:buSzPts val="1100"/>
            </a:pPr>
            <a:r>
              <a:rPr lang="es-ES" dirty="0"/>
              <a:t>Pasamos de 100 a 11</a:t>
            </a:r>
          </a:p>
          <a:p>
            <a:pPr marL="742950" lvl="1" indent="-285750" algn="l">
              <a:buSzPts val="1100"/>
            </a:pPr>
            <a:r>
              <a:rPr lang="es-ES" dirty="0"/>
              <a:t>6 numéricas </a:t>
            </a:r>
          </a:p>
          <a:p>
            <a:pPr marL="742950" lvl="1" indent="-285750" algn="l">
              <a:buSzPts val="1100"/>
            </a:pPr>
            <a:r>
              <a:rPr lang="es-ES" dirty="0"/>
              <a:t>5 categóricas</a:t>
            </a:r>
          </a:p>
          <a:p>
            <a:pPr marL="285750" indent="-285750">
              <a:buSzPts val="1100"/>
            </a:pPr>
            <a:r>
              <a:rPr lang="es-ES" dirty="0"/>
              <a:t>Creímos que los datos principales se ubicaban en: </a:t>
            </a:r>
          </a:p>
          <a:p>
            <a:pPr marL="742950" lvl="1" indent="-285750" algn="l">
              <a:buSzPts val="1100"/>
            </a:pPr>
            <a:r>
              <a:rPr lang="es-ES" dirty="0"/>
              <a:t>El tipo de animal </a:t>
            </a:r>
          </a:p>
          <a:p>
            <a:pPr marL="742950" lvl="1" indent="-285750" algn="l">
              <a:buSzPts val="1100"/>
            </a:pPr>
            <a:r>
              <a:rPr lang="es-ES" dirty="0"/>
              <a:t>El año</a:t>
            </a:r>
          </a:p>
          <a:p>
            <a:pPr marL="742950" lvl="1" indent="-285750" algn="l">
              <a:buSzPts val="1100"/>
            </a:pPr>
            <a:r>
              <a:rPr lang="es-ES" dirty="0"/>
              <a:t>La ubicación </a:t>
            </a:r>
          </a:p>
          <a:p>
            <a:pPr marL="742950" lvl="1" indent="-285750" algn="l">
              <a:buSzPts val="1100"/>
            </a:pPr>
            <a:r>
              <a:rPr lang="es-ES" dirty="0"/>
              <a:t>El coste del incidente (</a:t>
            </a:r>
            <a:r>
              <a:rPr lang="es-ES" dirty="0" err="1"/>
              <a:t>NaN’s</a:t>
            </a:r>
            <a:r>
              <a:rPr lang="es-ES" dirty="0"/>
              <a:t>) </a:t>
            </a:r>
          </a:p>
          <a:p>
            <a:pPr marL="742950" lvl="1" indent="-285750" algn="l">
              <a:buSzPts val="1100"/>
            </a:pPr>
            <a:r>
              <a:rPr lang="es-ES" dirty="0"/>
              <a:t>La velocidad, altura y distancia </a:t>
            </a:r>
          </a:p>
          <a:p>
            <a:pPr marL="742950" lvl="1" indent="-285750" algn="l">
              <a:buSzPts val="1100"/>
            </a:pPr>
            <a:r>
              <a:rPr lang="es-ES" dirty="0"/>
              <a:t>El modelo del avión. </a:t>
            </a:r>
          </a:p>
          <a:p>
            <a:pPr marL="285750" indent="-285750">
              <a:buSzPts val="1100"/>
            </a:pPr>
            <a:endParaRPr lang="es-ES" dirty="0"/>
          </a:p>
        </p:txBody>
      </p:sp>
      <p:pic>
        <p:nvPicPr>
          <p:cNvPr id="305" name="Google Shape;305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31558"/>
          <a:stretch/>
        </p:blipFill>
        <p:spPr>
          <a:xfrm>
            <a:off x="5623754" y="0"/>
            <a:ext cx="3520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5544942" y="3350"/>
            <a:ext cx="28077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5417700" y="3350"/>
            <a:ext cx="927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84957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p42"/>
          <p:cNvCxnSpPr>
            <a:cxnSpLocks/>
          </p:cNvCxnSpPr>
          <p:nvPr/>
        </p:nvCxnSpPr>
        <p:spPr>
          <a:xfrm rot="10800000">
            <a:off x="978475" y="4604000"/>
            <a:ext cx="816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3225" y="4471375"/>
            <a:ext cx="265251" cy="2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B4022-1869-0DEE-E4EF-1C879FF5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62466"/>
            <a:ext cx="3746500" cy="360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EA25C-21CF-A291-03FC-800DDA86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2466"/>
            <a:ext cx="3990200" cy="3606800"/>
          </a:xfrm>
          <a:prstGeom prst="rect">
            <a:avLst/>
          </a:prstGeom>
        </p:spPr>
      </p:pic>
      <p:sp>
        <p:nvSpPr>
          <p:cNvPr id="5" name="Google Shape;314;p43">
            <a:extLst>
              <a:ext uri="{FF2B5EF4-FFF2-40B4-BE49-F238E27FC236}">
                <a16:creationId xmlns:a16="http://schemas.microsoft.com/office/drawing/2014/main" id="{39D4F100-64B6-8F7D-03FD-24492A27CB69}"/>
              </a:ext>
            </a:extLst>
          </p:cNvPr>
          <p:cNvSpPr txBox="1">
            <a:spLocks/>
          </p:cNvSpPr>
          <p:nvPr/>
        </p:nvSpPr>
        <p:spPr>
          <a:xfrm>
            <a:off x="720000" y="1667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>
                <a:latin typeface="Lexend Deca" panose="020B0604020202020204" charset="0"/>
              </a:rPr>
              <a:t>Análisis de datos</a:t>
            </a:r>
            <a:endParaRPr lang="en-GB" dirty="0"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9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CF9C1BF2-3DB7-CD37-450F-CEF8D1F92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0906"/>
            <a:ext cx="7772400" cy="2821687"/>
          </a:xfrm>
          <a:prstGeom prst="rect">
            <a:avLst/>
          </a:prstGeom>
        </p:spPr>
      </p:pic>
      <p:sp>
        <p:nvSpPr>
          <p:cNvPr id="4" name="Google Shape;314;p43">
            <a:extLst>
              <a:ext uri="{FF2B5EF4-FFF2-40B4-BE49-F238E27FC236}">
                <a16:creationId xmlns:a16="http://schemas.microsoft.com/office/drawing/2014/main" id="{EFBDE859-9835-B702-17B6-EB45230142FA}"/>
              </a:ext>
            </a:extLst>
          </p:cNvPr>
          <p:cNvSpPr txBox="1">
            <a:spLocks/>
          </p:cNvSpPr>
          <p:nvPr/>
        </p:nvSpPr>
        <p:spPr>
          <a:xfrm>
            <a:off x="720000" y="1667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 err="1">
                <a:latin typeface="Lexend Deca" panose="020B0604020202020204" charset="0"/>
              </a:rPr>
              <a:t>Análisis</a:t>
            </a:r>
            <a:r>
              <a:rPr lang="en-GB" dirty="0">
                <a:latin typeface="Lexend Deca" panose="020B0604020202020204" charset="0"/>
              </a:rPr>
              <a:t> de </a:t>
            </a:r>
            <a:r>
              <a:rPr lang="en-GB" dirty="0" err="1">
                <a:latin typeface="Lexend Deca" panose="020B0604020202020204" charset="0"/>
              </a:rPr>
              <a:t>datos</a:t>
            </a:r>
            <a:endParaRPr lang="en-GB" dirty="0"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06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107B9E-285F-66E8-9CF0-6E250C77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43" y="838820"/>
            <a:ext cx="7352514" cy="3959046"/>
          </a:xfrm>
          <a:prstGeom prst="rect">
            <a:avLst/>
          </a:prstGeom>
        </p:spPr>
      </p:pic>
      <p:sp>
        <p:nvSpPr>
          <p:cNvPr id="11" name="Google Shape;314;p43">
            <a:extLst>
              <a:ext uri="{FF2B5EF4-FFF2-40B4-BE49-F238E27FC236}">
                <a16:creationId xmlns:a16="http://schemas.microsoft.com/office/drawing/2014/main" id="{EB203605-8783-2115-6A88-C1C0CD00BC1C}"/>
              </a:ext>
            </a:extLst>
          </p:cNvPr>
          <p:cNvSpPr txBox="1">
            <a:spLocks/>
          </p:cNvSpPr>
          <p:nvPr/>
        </p:nvSpPr>
        <p:spPr>
          <a:xfrm>
            <a:off x="720000" y="1667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None/>
              <a:defRPr sz="32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dirty="0" err="1">
                <a:latin typeface="Lexend Deca" panose="020B0604020202020204" charset="0"/>
              </a:rPr>
              <a:t>Análisis</a:t>
            </a:r>
            <a:r>
              <a:rPr lang="en-GB" dirty="0">
                <a:latin typeface="Lexend Deca" panose="020B0604020202020204" charset="0"/>
              </a:rPr>
              <a:t> de </a:t>
            </a:r>
            <a:r>
              <a:rPr lang="en-GB" dirty="0" err="1">
                <a:latin typeface="Lexend Deca" panose="020B0604020202020204" charset="0"/>
              </a:rPr>
              <a:t>datos</a:t>
            </a:r>
            <a:endParaRPr lang="en-GB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e Flying in the Sky by Slidesgo">
  <a:themeElements>
    <a:clrScheme name="Simple Light">
      <a:dk1>
        <a:srgbClr val="FFFFFF"/>
      </a:dk1>
      <a:lt1>
        <a:srgbClr val="384957"/>
      </a:lt1>
      <a:dk2>
        <a:srgbClr val="DBEE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877</Words>
  <Application>Microsoft Office PowerPoint</Application>
  <PresentationFormat>Presentación en pantalla (16:9)</PresentationFormat>
  <Paragraphs>156</Paragraphs>
  <Slides>35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8" baseType="lpstr">
      <vt:lpstr>Bebas Neue</vt:lpstr>
      <vt:lpstr>Cambria Math</vt:lpstr>
      <vt:lpstr>Wingdings</vt:lpstr>
      <vt:lpstr>PT Sans</vt:lpstr>
      <vt:lpstr>Lexend Deca Light</vt:lpstr>
      <vt:lpstr>Alata</vt:lpstr>
      <vt:lpstr>Lexend Deca</vt:lpstr>
      <vt:lpstr>Söhne</vt:lpstr>
      <vt:lpstr>Menlo</vt:lpstr>
      <vt:lpstr>Anaheim</vt:lpstr>
      <vt:lpstr>Nunito Light</vt:lpstr>
      <vt:lpstr>Arial</vt:lpstr>
      <vt:lpstr>Plane Flying in the Sky by Slidesgo</vt:lpstr>
      <vt:lpstr>FAA Wildlife Strike Dataset  </vt:lpstr>
      <vt:lpstr>¿Sabías que en EEUU desde 1990, han causado los animales $150M en daños a los aviones?</vt:lpstr>
      <vt:lpstr>TABLE OF CONTENTS</vt:lpstr>
      <vt:lpstr>Pre-processing &amp; EDA</vt:lpstr>
      <vt:lpstr>El dataset</vt:lpstr>
      <vt:lpstr>Pre-procesamiento</vt:lpstr>
      <vt:lpstr>Presentación de PowerPoint</vt:lpstr>
      <vt:lpstr>Presentación de PowerPoint</vt:lpstr>
      <vt:lpstr>Presentación de PowerPoint</vt:lpstr>
      <vt:lpstr>Análisis de datos</vt:lpstr>
      <vt:lpstr>Análisis de datos</vt:lpstr>
      <vt:lpstr>Análisis de datos – Equilibrio de clases</vt:lpstr>
      <vt:lpstr>Análisis de datos – Equilibrio de clases</vt:lpstr>
      <vt:lpstr>PCA</vt:lpstr>
      <vt:lpstr>PCA – Principal Component Analysis</vt:lpstr>
      <vt:lpstr>PCA – Principal Component Analysis</vt:lpstr>
      <vt:lpstr>PCA – Principal Component Analysis</vt:lpstr>
      <vt:lpstr>Pasos para efectuar PCA</vt:lpstr>
      <vt:lpstr>PCA Aplicado – n = 3 ?</vt:lpstr>
      <vt:lpstr>PCA Aplicado – n = 2 ?</vt:lpstr>
      <vt:lpstr>PCA – Diagrama representativo</vt:lpstr>
      <vt:lpstr>Clustering</vt:lpstr>
      <vt:lpstr>PROCESAMIENTO DE DATOS</vt:lpstr>
      <vt:lpstr>TÉCNICAS DE análisis de clusterización</vt:lpstr>
      <vt:lpstr>Método del Codo y SILHOUETTE</vt:lpstr>
      <vt:lpstr>2 Clusters</vt:lpstr>
      <vt:lpstr>Visualizaciones en 2d</vt:lpstr>
      <vt:lpstr>Mini batch K-Means</vt:lpstr>
      <vt:lpstr>Hierarchical aglomerative clustering hac</vt:lpstr>
      <vt:lpstr>Hierarchical aglomerative clustering hac</vt:lpstr>
      <vt:lpstr> Gaussian Mixture Model GMM</vt:lpstr>
      <vt:lpstr> Gaussian Mixture Model GMM</vt:lpstr>
      <vt:lpstr>RESULTADOS</vt:lpstr>
      <vt:lpstr>RESULTADOS</vt:lpstr>
      <vt:lpstr>¿PREGUNTAS?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FAA Wildlife Strike Dataset</dc:title>
  <cp:lastModifiedBy>Luis Bueno Archaga</cp:lastModifiedBy>
  <cp:revision>12</cp:revision>
  <dcterms:modified xsi:type="dcterms:W3CDTF">2024-02-19T23:13:37Z</dcterms:modified>
</cp:coreProperties>
</file>